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00" r:id="rId4"/>
    <p:sldId id="295" r:id="rId5"/>
    <p:sldId id="311" r:id="rId6"/>
    <p:sldId id="261" r:id="rId7"/>
    <p:sldId id="277" r:id="rId8"/>
    <p:sldId id="284" r:id="rId9"/>
    <p:sldId id="263" r:id="rId10"/>
    <p:sldId id="293" r:id="rId11"/>
    <p:sldId id="279" r:id="rId12"/>
    <p:sldId id="280" r:id="rId13"/>
    <p:sldId id="294" r:id="rId14"/>
    <p:sldId id="282" r:id="rId15"/>
    <p:sldId id="259" r:id="rId16"/>
    <p:sldId id="304" r:id="rId17"/>
    <p:sldId id="276" r:id="rId18"/>
    <p:sldId id="312" r:id="rId19"/>
    <p:sldId id="303" r:id="rId20"/>
    <p:sldId id="287" r:id="rId21"/>
    <p:sldId id="275" r:id="rId22"/>
    <p:sldId id="285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E8872-497A-48B9-BAE2-7E7A70AA1F01}" v="15" dt="2024-12-01T16:57:52.88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>
      <p:cViewPr varScale="1">
        <p:scale>
          <a:sx n="75" d="100"/>
          <a:sy n="75" d="100"/>
        </p:scale>
        <p:origin x="739" y="43"/>
      </p:cViewPr>
      <p:guideLst>
        <p:guide orient="horz" pos="3024"/>
        <p:guide pos="4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Vidal Santos" userId="328c329cf2f6e6d0" providerId="LiveId" clId="{9D3E8872-497A-48B9-BAE2-7E7A70AA1F01}"/>
    <pc:docChg chg="undo custSel addSld delSld modSld sldOrd">
      <pc:chgData name="Diego Vidal Santos" userId="328c329cf2f6e6d0" providerId="LiveId" clId="{9D3E8872-497A-48B9-BAE2-7E7A70AA1F01}" dt="2024-12-01T16:59:13.338" v="176"/>
      <pc:docMkLst>
        <pc:docMk/>
      </pc:docMkLst>
      <pc:sldChg chg="del">
        <pc:chgData name="Diego Vidal Santos" userId="328c329cf2f6e6d0" providerId="LiveId" clId="{9D3E8872-497A-48B9-BAE2-7E7A70AA1F01}" dt="2024-12-01T16:51:41.484" v="60" actId="47"/>
        <pc:sldMkLst>
          <pc:docMk/>
          <pc:sldMk cId="3316515209" sldId="258"/>
        </pc:sldMkLst>
      </pc:sldChg>
      <pc:sldChg chg="del">
        <pc:chgData name="Diego Vidal Santos" userId="328c329cf2f6e6d0" providerId="LiveId" clId="{9D3E8872-497A-48B9-BAE2-7E7A70AA1F01}" dt="2024-12-01T16:51:46.079" v="65" actId="47"/>
        <pc:sldMkLst>
          <pc:docMk/>
          <pc:sldMk cId="115785045" sldId="260"/>
        </pc:sldMkLst>
      </pc:sldChg>
      <pc:sldChg chg="modSp add mod ord">
        <pc:chgData name="Diego Vidal Santos" userId="328c329cf2f6e6d0" providerId="LiveId" clId="{9D3E8872-497A-48B9-BAE2-7E7A70AA1F01}" dt="2024-12-01T16:58:27.801" v="174" actId="20577"/>
        <pc:sldMkLst>
          <pc:docMk/>
          <pc:sldMk cId="3326552660" sldId="263"/>
        </pc:sldMkLst>
        <pc:spChg chg="mod">
          <ac:chgData name="Diego Vidal Santos" userId="328c329cf2f6e6d0" providerId="LiveId" clId="{9D3E8872-497A-48B9-BAE2-7E7A70AA1F01}" dt="2024-12-01T16:58:27.801" v="174" actId="20577"/>
          <ac:spMkLst>
            <pc:docMk/>
            <pc:sldMk cId="3326552660" sldId="263"/>
            <ac:spMk id="3" creationId="{00000000-0000-0000-0000-000000000000}"/>
          </ac:spMkLst>
        </pc:spChg>
      </pc:sldChg>
      <pc:sldChg chg="addSp delSp modSp del mod">
        <pc:chgData name="Diego Vidal Santos" userId="328c329cf2f6e6d0" providerId="LiveId" clId="{9D3E8872-497A-48B9-BAE2-7E7A70AA1F01}" dt="2024-12-01T16:57:12.143" v="165" actId="2696"/>
        <pc:sldMkLst>
          <pc:docMk/>
          <pc:sldMk cId="3484263780" sldId="263"/>
        </pc:sldMkLst>
        <pc:spChg chg="del">
          <ac:chgData name="Diego Vidal Santos" userId="328c329cf2f6e6d0" providerId="LiveId" clId="{9D3E8872-497A-48B9-BAE2-7E7A70AA1F01}" dt="2024-12-01T16:52:46.777" v="87" actId="478"/>
          <ac:spMkLst>
            <pc:docMk/>
            <pc:sldMk cId="3484263780" sldId="263"/>
            <ac:spMk id="2" creationId="{00000000-0000-0000-0000-000000000000}"/>
          </ac:spMkLst>
        </pc:spChg>
        <pc:spChg chg="add del mod">
          <ac:chgData name="Diego Vidal Santos" userId="328c329cf2f6e6d0" providerId="LiveId" clId="{9D3E8872-497A-48B9-BAE2-7E7A70AA1F01}" dt="2024-12-01T16:52:48.597" v="90" actId="478"/>
          <ac:spMkLst>
            <pc:docMk/>
            <pc:sldMk cId="3484263780" sldId="263"/>
            <ac:spMk id="7" creationId="{9F6FBE3B-6364-90EA-2C50-D7308CCBED7B}"/>
          </ac:spMkLst>
        </pc:spChg>
        <pc:spChg chg="add del mod">
          <ac:chgData name="Diego Vidal Santos" userId="328c329cf2f6e6d0" providerId="LiveId" clId="{9D3E8872-497A-48B9-BAE2-7E7A70AA1F01}" dt="2024-12-01T16:52:48.027" v="89" actId="478"/>
          <ac:spMkLst>
            <pc:docMk/>
            <pc:sldMk cId="3484263780" sldId="263"/>
            <ac:spMk id="8" creationId="{2405F409-50FA-4365-59C9-36CB270E28F6}"/>
          </ac:spMkLst>
        </pc:spChg>
        <pc:spChg chg="add mod">
          <ac:chgData name="Diego Vidal Santos" userId="328c329cf2f6e6d0" providerId="LiveId" clId="{9D3E8872-497A-48B9-BAE2-7E7A70AA1F01}" dt="2024-12-01T16:52:48.877" v="91"/>
          <ac:spMkLst>
            <pc:docMk/>
            <pc:sldMk cId="3484263780" sldId="263"/>
            <ac:spMk id="9" creationId="{43E79895-3404-5B81-53C0-CE761D9BC44E}"/>
          </ac:spMkLst>
        </pc:spChg>
      </pc:sldChg>
      <pc:sldChg chg="del">
        <pc:chgData name="Diego Vidal Santos" userId="328c329cf2f6e6d0" providerId="LiveId" clId="{9D3E8872-497A-48B9-BAE2-7E7A70AA1F01}" dt="2024-12-01T16:48:30.763" v="3" actId="47"/>
        <pc:sldMkLst>
          <pc:docMk/>
          <pc:sldMk cId="1981647375" sldId="264"/>
        </pc:sldMkLst>
      </pc:sldChg>
      <pc:sldChg chg="del">
        <pc:chgData name="Diego Vidal Santos" userId="328c329cf2f6e6d0" providerId="LiveId" clId="{9D3E8872-497A-48B9-BAE2-7E7A70AA1F01}" dt="2024-12-01T16:50:03.583" v="11" actId="47"/>
        <pc:sldMkLst>
          <pc:docMk/>
          <pc:sldMk cId="3086683181" sldId="265"/>
        </pc:sldMkLst>
      </pc:sldChg>
      <pc:sldChg chg="del">
        <pc:chgData name="Diego Vidal Santos" userId="328c329cf2f6e6d0" providerId="LiveId" clId="{9D3E8872-497A-48B9-BAE2-7E7A70AA1F01}" dt="2024-12-01T16:50:17.649" v="12" actId="47"/>
        <pc:sldMkLst>
          <pc:docMk/>
          <pc:sldMk cId="1735684215" sldId="266"/>
        </pc:sldMkLst>
      </pc:sldChg>
      <pc:sldChg chg="addSp delSp modSp del mod">
        <pc:chgData name="Diego Vidal Santos" userId="328c329cf2f6e6d0" providerId="LiveId" clId="{9D3E8872-497A-48B9-BAE2-7E7A70AA1F01}" dt="2024-12-01T16:57:12.143" v="165" actId="2696"/>
        <pc:sldMkLst>
          <pc:docMk/>
          <pc:sldMk cId="2979142097" sldId="267"/>
        </pc:sldMkLst>
        <pc:spChg chg="del">
          <ac:chgData name="Diego Vidal Santos" userId="328c329cf2f6e6d0" providerId="LiveId" clId="{9D3E8872-497A-48B9-BAE2-7E7A70AA1F01}" dt="2024-12-01T16:52:58.541" v="96" actId="478"/>
          <ac:spMkLst>
            <pc:docMk/>
            <pc:sldMk cId="2979142097" sldId="267"/>
            <ac:spMk id="2" creationId="{00000000-0000-0000-0000-000000000000}"/>
          </ac:spMkLst>
        </pc:spChg>
        <pc:spChg chg="add del mod">
          <ac:chgData name="Diego Vidal Santos" userId="328c329cf2f6e6d0" providerId="LiveId" clId="{9D3E8872-497A-48B9-BAE2-7E7A70AA1F01}" dt="2024-12-01T16:52:59.869" v="97" actId="478"/>
          <ac:spMkLst>
            <pc:docMk/>
            <pc:sldMk cId="2979142097" sldId="267"/>
            <ac:spMk id="6" creationId="{72BD4413-4435-0B01-BEFC-3FE5FEE5F710}"/>
          </ac:spMkLst>
        </pc:spChg>
        <pc:spChg chg="add mod">
          <ac:chgData name="Diego Vidal Santos" userId="328c329cf2f6e6d0" providerId="LiveId" clId="{9D3E8872-497A-48B9-BAE2-7E7A70AA1F01}" dt="2024-12-01T16:53:00.152" v="98"/>
          <ac:spMkLst>
            <pc:docMk/>
            <pc:sldMk cId="2979142097" sldId="267"/>
            <ac:spMk id="8" creationId="{297A382F-A447-CFDE-88E0-D8E92DE88B23}"/>
          </ac:spMkLst>
        </pc:spChg>
      </pc:sldChg>
      <pc:sldChg chg="add del">
        <pc:chgData name="Diego Vidal Santos" userId="328c329cf2f6e6d0" providerId="LiveId" clId="{9D3E8872-497A-48B9-BAE2-7E7A70AA1F01}" dt="2024-12-01T16:58:16.134" v="173" actId="47"/>
        <pc:sldMkLst>
          <pc:docMk/>
          <pc:sldMk cId="3743682416" sldId="267"/>
        </pc:sldMkLst>
      </pc:sldChg>
      <pc:sldChg chg="del">
        <pc:chgData name="Diego Vidal Santos" userId="328c329cf2f6e6d0" providerId="LiveId" clId="{9D3E8872-497A-48B9-BAE2-7E7A70AA1F01}" dt="2024-12-01T16:56:50.632" v="164" actId="47"/>
        <pc:sldMkLst>
          <pc:docMk/>
          <pc:sldMk cId="3289882751" sldId="268"/>
        </pc:sldMkLst>
      </pc:sldChg>
      <pc:sldChg chg="del">
        <pc:chgData name="Diego Vidal Santos" userId="328c329cf2f6e6d0" providerId="LiveId" clId="{9D3E8872-497A-48B9-BAE2-7E7A70AA1F01}" dt="2024-12-01T16:53:07.877" v="99" actId="47"/>
        <pc:sldMkLst>
          <pc:docMk/>
          <pc:sldMk cId="4026772706" sldId="269"/>
        </pc:sldMkLst>
      </pc:sldChg>
      <pc:sldChg chg="del">
        <pc:chgData name="Diego Vidal Santos" userId="328c329cf2f6e6d0" providerId="LiveId" clId="{9D3E8872-497A-48B9-BAE2-7E7A70AA1F01}" dt="2024-12-01T16:50:02.211" v="10" actId="47"/>
        <pc:sldMkLst>
          <pc:docMk/>
          <pc:sldMk cId="2029899011" sldId="270"/>
        </pc:sldMkLst>
      </pc:sldChg>
      <pc:sldChg chg="del">
        <pc:chgData name="Diego Vidal Santos" userId="328c329cf2f6e6d0" providerId="LiveId" clId="{9D3E8872-497A-48B9-BAE2-7E7A70AA1F01}" dt="2024-12-01T16:50:02.211" v="10" actId="47"/>
        <pc:sldMkLst>
          <pc:docMk/>
          <pc:sldMk cId="3426463004" sldId="271"/>
        </pc:sldMkLst>
      </pc:sldChg>
      <pc:sldChg chg="del">
        <pc:chgData name="Diego Vidal Santos" userId="328c329cf2f6e6d0" providerId="LiveId" clId="{9D3E8872-497A-48B9-BAE2-7E7A70AA1F01}" dt="2024-12-01T16:51:43.923" v="62" actId="47"/>
        <pc:sldMkLst>
          <pc:docMk/>
          <pc:sldMk cId="2498201778" sldId="272"/>
        </pc:sldMkLst>
      </pc:sldChg>
      <pc:sldChg chg="del">
        <pc:chgData name="Diego Vidal Santos" userId="328c329cf2f6e6d0" providerId="LiveId" clId="{9D3E8872-497A-48B9-BAE2-7E7A70AA1F01}" dt="2024-12-01T16:51:44.703" v="63" actId="47"/>
        <pc:sldMkLst>
          <pc:docMk/>
          <pc:sldMk cId="1781213139" sldId="273"/>
        </pc:sldMkLst>
      </pc:sldChg>
      <pc:sldChg chg="del">
        <pc:chgData name="Diego Vidal Santos" userId="328c329cf2f6e6d0" providerId="LiveId" clId="{9D3E8872-497A-48B9-BAE2-7E7A70AA1F01}" dt="2024-12-01T16:51:45.407" v="64" actId="47"/>
        <pc:sldMkLst>
          <pc:docMk/>
          <pc:sldMk cId="4280069587" sldId="274"/>
        </pc:sldMkLst>
      </pc:sldChg>
      <pc:sldChg chg="modSp mod">
        <pc:chgData name="Diego Vidal Santos" userId="328c329cf2f6e6d0" providerId="LiveId" clId="{9D3E8872-497A-48B9-BAE2-7E7A70AA1F01}" dt="2024-12-01T16:51:29.257" v="58" actId="6549"/>
        <pc:sldMkLst>
          <pc:docMk/>
          <pc:sldMk cId="2582108638" sldId="276"/>
        </pc:sldMkLst>
        <pc:spChg chg="mod">
          <ac:chgData name="Diego Vidal Santos" userId="328c329cf2f6e6d0" providerId="LiveId" clId="{9D3E8872-497A-48B9-BAE2-7E7A70AA1F01}" dt="2024-12-01T16:51:29.257" v="58" actId="6549"/>
          <ac:spMkLst>
            <pc:docMk/>
            <pc:sldMk cId="2582108638" sldId="276"/>
            <ac:spMk id="3" creationId="{00000000-0000-0000-0000-000000000000}"/>
          </ac:spMkLst>
        </pc:spChg>
      </pc:sldChg>
      <pc:sldChg chg="addSp delSp modSp del mod">
        <pc:chgData name="Diego Vidal Santos" userId="328c329cf2f6e6d0" providerId="LiveId" clId="{9D3E8872-497A-48B9-BAE2-7E7A70AA1F01}" dt="2024-12-01T16:57:44.438" v="169" actId="2696"/>
        <pc:sldMkLst>
          <pc:docMk/>
          <pc:sldMk cId="46954343" sldId="277"/>
        </pc:sldMkLst>
        <pc:spChg chg="del mod">
          <ac:chgData name="Diego Vidal Santos" userId="328c329cf2f6e6d0" providerId="LiveId" clId="{9D3E8872-497A-48B9-BAE2-7E7A70AA1F01}" dt="2024-12-01T16:52:34.942" v="82" actId="478"/>
          <ac:spMkLst>
            <pc:docMk/>
            <pc:sldMk cId="46954343" sldId="277"/>
            <ac:spMk id="2" creationId="{00000000-0000-0000-0000-000000000000}"/>
          </ac:spMkLst>
        </pc:spChg>
        <pc:spChg chg="add del mod">
          <ac:chgData name="Diego Vidal Santos" userId="328c329cf2f6e6d0" providerId="LiveId" clId="{9D3E8872-497A-48B9-BAE2-7E7A70AA1F01}" dt="2024-12-01T16:52:37.419" v="85" actId="478"/>
          <ac:spMkLst>
            <pc:docMk/>
            <pc:sldMk cId="46954343" sldId="277"/>
            <ac:spMk id="7" creationId="{F7EB9ACD-F22C-CB61-AD23-E769A2C8C55B}"/>
          </ac:spMkLst>
        </pc:spChg>
        <pc:spChg chg="add del mod">
          <ac:chgData name="Diego Vidal Santos" userId="328c329cf2f6e6d0" providerId="LiveId" clId="{9D3E8872-497A-48B9-BAE2-7E7A70AA1F01}" dt="2024-12-01T16:52:36.135" v="84" actId="478"/>
          <ac:spMkLst>
            <pc:docMk/>
            <pc:sldMk cId="46954343" sldId="277"/>
            <ac:spMk id="8" creationId="{EFD0A3B3-F991-F55D-D189-E77FB31A37A0}"/>
          </ac:spMkLst>
        </pc:spChg>
        <pc:spChg chg="add mod">
          <ac:chgData name="Diego Vidal Santos" userId="328c329cf2f6e6d0" providerId="LiveId" clId="{9D3E8872-497A-48B9-BAE2-7E7A70AA1F01}" dt="2024-12-01T16:52:37.811" v="86"/>
          <ac:spMkLst>
            <pc:docMk/>
            <pc:sldMk cId="46954343" sldId="277"/>
            <ac:spMk id="9" creationId="{818EADB8-9EDD-6030-238B-827E438D2282}"/>
          </ac:spMkLst>
        </pc:spChg>
      </pc:sldChg>
      <pc:sldChg chg="add">
        <pc:chgData name="Diego Vidal Santos" userId="328c329cf2f6e6d0" providerId="LiveId" clId="{9D3E8872-497A-48B9-BAE2-7E7A70AA1F01}" dt="2024-12-01T16:57:52.886" v="170"/>
        <pc:sldMkLst>
          <pc:docMk/>
          <pc:sldMk cId="2169186324" sldId="277"/>
        </pc:sldMkLst>
      </pc:sldChg>
      <pc:sldChg chg="del">
        <pc:chgData name="Diego Vidal Santos" userId="328c329cf2f6e6d0" providerId="LiveId" clId="{9D3E8872-497A-48B9-BAE2-7E7A70AA1F01}" dt="2024-12-01T16:48:30.763" v="3" actId="47"/>
        <pc:sldMkLst>
          <pc:docMk/>
          <pc:sldMk cId="2010362174" sldId="278"/>
        </pc:sldMkLst>
      </pc:sldChg>
      <pc:sldChg chg="addSp delSp modSp del mod">
        <pc:chgData name="Diego Vidal Santos" userId="328c329cf2f6e6d0" providerId="LiveId" clId="{9D3E8872-497A-48B9-BAE2-7E7A70AA1F01}" dt="2024-12-01T16:57:12.143" v="165" actId="2696"/>
        <pc:sldMkLst>
          <pc:docMk/>
          <pc:sldMk cId="63315874" sldId="279"/>
        </pc:sldMkLst>
        <pc:spChg chg="del">
          <ac:chgData name="Diego Vidal Santos" userId="328c329cf2f6e6d0" providerId="LiveId" clId="{9D3E8872-497A-48B9-BAE2-7E7A70AA1F01}" dt="2024-12-01T16:52:51.290" v="92" actId="478"/>
          <ac:spMkLst>
            <pc:docMk/>
            <pc:sldMk cId="63315874" sldId="279"/>
            <ac:spMk id="2" creationId="{00000000-0000-0000-0000-000000000000}"/>
          </ac:spMkLst>
        </pc:spChg>
        <pc:spChg chg="add del mod">
          <ac:chgData name="Diego Vidal Santos" userId="328c329cf2f6e6d0" providerId="LiveId" clId="{9D3E8872-497A-48B9-BAE2-7E7A70AA1F01}" dt="2024-12-01T16:52:52.253" v="93" actId="478"/>
          <ac:spMkLst>
            <pc:docMk/>
            <pc:sldMk cId="63315874" sldId="279"/>
            <ac:spMk id="6" creationId="{70928607-A1D7-5587-0056-8856CC8DAA07}"/>
          </ac:spMkLst>
        </pc:spChg>
        <pc:spChg chg="add mod">
          <ac:chgData name="Diego Vidal Santos" userId="328c329cf2f6e6d0" providerId="LiveId" clId="{9D3E8872-497A-48B9-BAE2-7E7A70AA1F01}" dt="2024-12-01T16:52:53.849" v="95" actId="1036"/>
          <ac:spMkLst>
            <pc:docMk/>
            <pc:sldMk cId="63315874" sldId="279"/>
            <ac:spMk id="7" creationId="{844A4EB3-BFD4-8B42-8217-FF20048C7718}"/>
          </ac:spMkLst>
        </pc:spChg>
      </pc:sldChg>
      <pc:sldChg chg="add">
        <pc:chgData name="Diego Vidal Santos" userId="328c329cf2f6e6d0" providerId="LiveId" clId="{9D3E8872-497A-48B9-BAE2-7E7A70AA1F01}" dt="2024-12-01T16:57:22.867" v="166"/>
        <pc:sldMkLst>
          <pc:docMk/>
          <pc:sldMk cId="3985293591" sldId="279"/>
        </pc:sldMkLst>
      </pc:sldChg>
      <pc:sldChg chg="add">
        <pc:chgData name="Diego Vidal Santos" userId="328c329cf2f6e6d0" providerId="LiveId" clId="{9D3E8872-497A-48B9-BAE2-7E7A70AA1F01}" dt="2024-12-01T16:57:36.227" v="168"/>
        <pc:sldMkLst>
          <pc:docMk/>
          <pc:sldMk cId="120551103" sldId="280"/>
        </pc:sldMkLst>
      </pc:sldChg>
      <pc:sldChg chg="addSp delSp modSp del mod">
        <pc:chgData name="Diego Vidal Santos" userId="328c329cf2f6e6d0" providerId="LiveId" clId="{9D3E8872-497A-48B9-BAE2-7E7A70AA1F01}" dt="2024-12-01T16:57:28.350" v="167" actId="2696"/>
        <pc:sldMkLst>
          <pc:docMk/>
          <pc:sldMk cId="2285538249" sldId="280"/>
        </pc:sldMkLst>
        <pc:spChg chg="del">
          <ac:chgData name="Diego Vidal Santos" userId="328c329cf2f6e6d0" providerId="LiveId" clId="{9D3E8872-497A-48B9-BAE2-7E7A70AA1F01}" dt="2024-12-01T16:53:12.577" v="100" actId="478"/>
          <ac:spMkLst>
            <pc:docMk/>
            <pc:sldMk cId="2285538249" sldId="280"/>
            <ac:spMk id="2" creationId="{00000000-0000-0000-0000-000000000000}"/>
          </ac:spMkLst>
        </pc:spChg>
        <pc:spChg chg="add del mod">
          <ac:chgData name="Diego Vidal Santos" userId="328c329cf2f6e6d0" providerId="LiveId" clId="{9D3E8872-497A-48B9-BAE2-7E7A70AA1F01}" dt="2024-12-01T16:53:13.670" v="101" actId="478"/>
          <ac:spMkLst>
            <pc:docMk/>
            <pc:sldMk cId="2285538249" sldId="280"/>
            <ac:spMk id="6" creationId="{9E996039-9593-D94D-FAE0-7EA40A166B91}"/>
          </ac:spMkLst>
        </pc:spChg>
        <pc:spChg chg="add mod">
          <ac:chgData name="Diego Vidal Santos" userId="328c329cf2f6e6d0" providerId="LiveId" clId="{9D3E8872-497A-48B9-BAE2-7E7A70AA1F01}" dt="2024-12-01T16:53:14.020" v="102"/>
          <ac:spMkLst>
            <pc:docMk/>
            <pc:sldMk cId="2285538249" sldId="280"/>
            <ac:spMk id="8" creationId="{1A0C3172-BEDA-7FDA-E594-FFF83B2DE256}"/>
          </ac:spMkLst>
        </pc:spChg>
      </pc:sldChg>
      <pc:sldChg chg="del">
        <pc:chgData name="Diego Vidal Santos" userId="328c329cf2f6e6d0" providerId="LiveId" clId="{9D3E8872-497A-48B9-BAE2-7E7A70AA1F01}" dt="2024-12-01T16:53:28.370" v="104" actId="47"/>
        <pc:sldMkLst>
          <pc:docMk/>
          <pc:sldMk cId="1431023430" sldId="281"/>
        </pc:sldMkLst>
      </pc:sldChg>
      <pc:sldChg chg="del">
        <pc:chgData name="Diego Vidal Santos" userId="328c329cf2f6e6d0" providerId="LiveId" clId="{9D3E8872-497A-48B9-BAE2-7E7A70AA1F01}" dt="2024-12-01T16:57:28.350" v="167" actId="2696"/>
        <pc:sldMkLst>
          <pc:docMk/>
          <pc:sldMk cId="823346222" sldId="282"/>
        </pc:sldMkLst>
      </pc:sldChg>
      <pc:sldChg chg="add">
        <pc:chgData name="Diego Vidal Santos" userId="328c329cf2f6e6d0" providerId="LiveId" clId="{9D3E8872-497A-48B9-BAE2-7E7A70AA1F01}" dt="2024-12-01T16:57:36.227" v="168"/>
        <pc:sldMkLst>
          <pc:docMk/>
          <pc:sldMk cId="2169007084" sldId="282"/>
        </pc:sldMkLst>
      </pc:sldChg>
      <pc:sldChg chg="del">
        <pc:chgData name="Diego Vidal Santos" userId="328c329cf2f6e6d0" providerId="LiveId" clId="{9D3E8872-497A-48B9-BAE2-7E7A70AA1F01}" dt="2024-12-01T16:53:26.732" v="103" actId="47"/>
        <pc:sldMkLst>
          <pc:docMk/>
          <pc:sldMk cId="2273397626" sldId="283"/>
        </pc:sldMkLst>
      </pc:sldChg>
      <pc:sldChg chg="del">
        <pc:chgData name="Diego Vidal Santos" userId="328c329cf2f6e6d0" providerId="LiveId" clId="{9D3E8872-497A-48B9-BAE2-7E7A70AA1F01}" dt="2024-12-01T16:57:44.438" v="169" actId="2696"/>
        <pc:sldMkLst>
          <pc:docMk/>
          <pc:sldMk cId="677153798" sldId="284"/>
        </pc:sldMkLst>
      </pc:sldChg>
      <pc:sldChg chg="add">
        <pc:chgData name="Diego Vidal Santos" userId="328c329cf2f6e6d0" providerId="LiveId" clId="{9D3E8872-497A-48B9-BAE2-7E7A70AA1F01}" dt="2024-12-01T16:57:52.886" v="170"/>
        <pc:sldMkLst>
          <pc:docMk/>
          <pc:sldMk cId="907299242" sldId="284"/>
        </pc:sldMkLst>
      </pc:sldChg>
      <pc:sldChg chg="del">
        <pc:chgData name="Diego Vidal Santos" userId="328c329cf2f6e6d0" providerId="LiveId" clId="{9D3E8872-497A-48B9-BAE2-7E7A70AA1F01}" dt="2024-12-01T16:56:50.632" v="164" actId="47"/>
        <pc:sldMkLst>
          <pc:docMk/>
          <pc:sldMk cId="334659315" sldId="286"/>
        </pc:sldMkLst>
      </pc:sldChg>
      <pc:sldChg chg="ord">
        <pc:chgData name="Diego Vidal Santos" userId="328c329cf2f6e6d0" providerId="LiveId" clId="{9D3E8872-497A-48B9-BAE2-7E7A70AA1F01}" dt="2024-12-01T16:59:13.338" v="176"/>
        <pc:sldMkLst>
          <pc:docMk/>
          <pc:sldMk cId="233672786" sldId="287"/>
        </pc:sldMkLst>
      </pc:sldChg>
      <pc:sldChg chg="del">
        <pc:chgData name="Diego Vidal Santos" userId="328c329cf2f6e6d0" providerId="LiveId" clId="{9D3E8872-497A-48B9-BAE2-7E7A70AA1F01}" dt="2024-12-01T16:48:30.763" v="3" actId="47"/>
        <pc:sldMkLst>
          <pc:docMk/>
          <pc:sldMk cId="3485121406" sldId="288"/>
        </pc:sldMkLst>
      </pc:sldChg>
      <pc:sldChg chg="del">
        <pc:chgData name="Diego Vidal Santos" userId="328c329cf2f6e6d0" providerId="LiveId" clId="{9D3E8872-497A-48B9-BAE2-7E7A70AA1F01}" dt="2024-12-01T16:51:39.995" v="59" actId="47"/>
        <pc:sldMkLst>
          <pc:docMk/>
          <pc:sldMk cId="691698242" sldId="289"/>
        </pc:sldMkLst>
      </pc:sldChg>
      <pc:sldChg chg="del">
        <pc:chgData name="Diego Vidal Santos" userId="328c329cf2f6e6d0" providerId="LiveId" clId="{9D3E8872-497A-48B9-BAE2-7E7A70AA1F01}" dt="2024-12-01T16:51:42.748" v="61" actId="47"/>
        <pc:sldMkLst>
          <pc:docMk/>
          <pc:sldMk cId="2018493852" sldId="290"/>
        </pc:sldMkLst>
      </pc:sldChg>
      <pc:sldChg chg="del">
        <pc:chgData name="Diego Vidal Santos" userId="328c329cf2f6e6d0" providerId="LiveId" clId="{9D3E8872-497A-48B9-BAE2-7E7A70AA1F01}" dt="2024-12-01T16:49:22.892" v="5" actId="47"/>
        <pc:sldMkLst>
          <pc:docMk/>
          <pc:sldMk cId="747939596" sldId="292"/>
        </pc:sldMkLst>
      </pc:sldChg>
      <pc:sldChg chg="del ord">
        <pc:chgData name="Diego Vidal Santos" userId="328c329cf2f6e6d0" providerId="LiveId" clId="{9D3E8872-497A-48B9-BAE2-7E7A70AA1F01}" dt="2024-12-01T16:57:12.143" v="165" actId="2696"/>
        <pc:sldMkLst>
          <pc:docMk/>
          <pc:sldMk cId="456089226" sldId="293"/>
        </pc:sldMkLst>
      </pc:sldChg>
      <pc:sldChg chg="add">
        <pc:chgData name="Diego Vidal Santos" userId="328c329cf2f6e6d0" providerId="LiveId" clId="{9D3E8872-497A-48B9-BAE2-7E7A70AA1F01}" dt="2024-12-01T16:57:22.867" v="166"/>
        <pc:sldMkLst>
          <pc:docMk/>
          <pc:sldMk cId="3641563440" sldId="293"/>
        </pc:sldMkLst>
      </pc:sldChg>
      <pc:sldChg chg="del">
        <pc:chgData name="Diego Vidal Santos" userId="328c329cf2f6e6d0" providerId="LiveId" clId="{9D3E8872-497A-48B9-BAE2-7E7A70AA1F01}" dt="2024-12-01T16:57:28.350" v="167" actId="2696"/>
        <pc:sldMkLst>
          <pc:docMk/>
          <pc:sldMk cId="962516050" sldId="294"/>
        </pc:sldMkLst>
      </pc:sldChg>
      <pc:sldChg chg="add">
        <pc:chgData name="Diego Vidal Santos" userId="328c329cf2f6e6d0" providerId="LiveId" clId="{9D3E8872-497A-48B9-BAE2-7E7A70AA1F01}" dt="2024-12-01T16:57:36.227" v="168"/>
        <pc:sldMkLst>
          <pc:docMk/>
          <pc:sldMk cId="2097834848" sldId="294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1866529369" sldId="297"/>
        </pc:sldMkLst>
      </pc:sldChg>
      <pc:sldChg chg="del">
        <pc:chgData name="Diego Vidal Santos" userId="328c329cf2f6e6d0" providerId="LiveId" clId="{9D3E8872-497A-48B9-BAE2-7E7A70AA1F01}" dt="2024-12-01T16:47:53.041" v="0" actId="47"/>
        <pc:sldMkLst>
          <pc:docMk/>
          <pc:sldMk cId="1226883357" sldId="298"/>
        </pc:sldMkLst>
      </pc:sldChg>
      <pc:sldChg chg="del">
        <pc:chgData name="Diego Vidal Santos" userId="328c329cf2f6e6d0" providerId="LiveId" clId="{9D3E8872-497A-48B9-BAE2-7E7A70AA1F01}" dt="2024-12-01T16:47:54.512" v="1" actId="47"/>
        <pc:sldMkLst>
          <pc:docMk/>
          <pc:sldMk cId="2943010557" sldId="299"/>
        </pc:sldMkLst>
      </pc:sldChg>
      <pc:sldChg chg="del">
        <pc:chgData name="Diego Vidal Santos" userId="328c329cf2f6e6d0" providerId="LiveId" clId="{9D3E8872-497A-48B9-BAE2-7E7A70AA1F01}" dt="2024-12-01T16:50:17.649" v="12" actId="47"/>
        <pc:sldMkLst>
          <pc:docMk/>
          <pc:sldMk cId="1303228880" sldId="301"/>
        </pc:sldMkLst>
      </pc:sldChg>
      <pc:sldChg chg="del">
        <pc:chgData name="Diego Vidal Santos" userId="328c329cf2f6e6d0" providerId="LiveId" clId="{9D3E8872-497A-48B9-BAE2-7E7A70AA1F01}" dt="2024-12-01T16:50:17.649" v="12" actId="47"/>
        <pc:sldMkLst>
          <pc:docMk/>
          <pc:sldMk cId="505861049" sldId="302"/>
        </pc:sldMkLst>
      </pc:sldChg>
      <pc:sldChg chg="ord">
        <pc:chgData name="Diego Vidal Santos" userId="328c329cf2f6e6d0" providerId="LiveId" clId="{9D3E8872-497A-48B9-BAE2-7E7A70AA1F01}" dt="2024-12-01T16:59:13.338" v="176"/>
        <pc:sldMkLst>
          <pc:docMk/>
          <pc:sldMk cId="1169848607" sldId="303"/>
        </pc:sldMkLst>
      </pc:sldChg>
      <pc:sldChg chg="del">
        <pc:chgData name="Diego Vidal Santos" userId="328c329cf2f6e6d0" providerId="LiveId" clId="{9D3E8872-497A-48B9-BAE2-7E7A70AA1F01}" dt="2024-12-01T16:48:02.717" v="2" actId="47"/>
        <pc:sldMkLst>
          <pc:docMk/>
          <pc:sldMk cId="3984886949" sldId="306"/>
        </pc:sldMkLst>
      </pc:sldChg>
      <pc:sldChg chg="add del">
        <pc:chgData name="Diego Vidal Santos" userId="328c329cf2f6e6d0" providerId="LiveId" clId="{9D3E8872-497A-48B9-BAE2-7E7A70AA1F01}" dt="2024-12-01T16:55:24.842" v="160" actId="47"/>
        <pc:sldMkLst>
          <pc:docMk/>
          <pc:sldMk cId="4027379778" sldId="306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1471026875" sldId="307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2552397342" sldId="308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1424120983" sldId="309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3094222607" sldId="310"/>
        </pc:sldMkLst>
      </pc:sldChg>
      <pc:sldChg chg="add del">
        <pc:chgData name="Diego Vidal Santos" userId="328c329cf2f6e6d0" providerId="LiveId" clId="{9D3E8872-497A-48B9-BAE2-7E7A70AA1F01}" dt="2024-12-01T16:54:23.005" v="106" actId="47"/>
        <pc:sldMkLst>
          <pc:docMk/>
          <pc:sldMk cId="850114088" sldId="312"/>
        </pc:sldMkLst>
      </pc:sldChg>
      <pc:sldChg chg="addSp delSp modSp add mod">
        <pc:chgData name="Diego Vidal Santos" userId="328c329cf2f6e6d0" providerId="LiveId" clId="{9D3E8872-497A-48B9-BAE2-7E7A70AA1F01}" dt="2024-12-01T16:55:43.131" v="163" actId="478"/>
        <pc:sldMkLst>
          <pc:docMk/>
          <pc:sldMk cId="2018049994" sldId="312"/>
        </pc:sldMkLst>
        <pc:spChg chg="mod">
          <ac:chgData name="Diego Vidal Santos" userId="328c329cf2f6e6d0" providerId="LiveId" clId="{9D3E8872-497A-48B9-BAE2-7E7A70AA1F01}" dt="2024-12-01T16:55:12.191" v="155" actId="20577"/>
          <ac:spMkLst>
            <pc:docMk/>
            <pc:sldMk cId="2018049994" sldId="312"/>
            <ac:spMk id="3" creationId="{E8453F57-CC4F-1E15-99B2-437ED4871B13}"/>
          </ac:spMkLst>
        </pc:spChg>
        <pc:spChg chg="del">
          <ac:chgData name="Diego Vidal Santos" userId="328c329cf2f6e6d0" providerId="LiveId" clId="{9D3E8872-497A-48B9-BAE2-7E7A70AA1F01}" dt="2024-12-01T16:55:22.967" v="159" actId="478"/>
          <ac:spMkLst>
            <pc:docMk/>
            <pc:sldMk cId="2018049994" sldId="312"/>
            <ac:spMk id="4" creationId="{E93C798B-59AB-F724-6116-D49229696839}"/>
          </ac:spMkLst>
        </pc:spChg>
        <pc:spChg chg="add del mod">
          <ac:chgData name="Diego Vidal Santos" userId="328c329cf2f6e6d0" providerId="LiveId" clId="{9D3E8872-497A-48B9-BAE2-7E7A70AA1F01}" dt="2024-12-01T16:55:13.747" v="156" actId="478"/>
          <ac:spMkLst>
            <pc:docMk/>
            <pc:sldMk cId="2018049994" sldId="312"/>
            <ac:spMk id="5" creationId="{07AFBDA5-6D0B-BB90-EB36-9EB1703D5BBB}"/>
          </ac:spMkLst>
        </pc:spChg>
        <pc:picChg chg="add mod">
          <ac:chgData name="Diego Vidal Santos" userId="328c329cf2f6e6d0" providerId="LiveId" clId="{9D3E8872-497A-48B9-BAE2-7E7A70AA1F01}" dt="2024-12-01T16:55:21.777" v="158" actId="1076"/>
          <ac:picMkLst>
            <pc:docMk/>
            <pc:sldMk cId="2018049994" sldId="312"/>
            <ac:picMk id="6" creationId="{B8034A0F-D73E-9E34-54AC-31029E116B29}"/>
          </ac:picMkLst>
        </pc:picChg>
        <pc:picChg chg="del">
          <ac:chgData name="Diego Vidal Santos" userId="328c329cf2f6e6d0" providerId="LiveId" clId="{9D3E8872-497A-48B9-BAE2-7E7A70AA1F01}" dt="2024-12-01T16:54:48.373" v="139" actId="478"/>
          <ac:picMkLst>
            <pc:docMk/>
            <pc:sldMk cId="2018049994" sldId="312"/>
            <ac:picMk id="7" creationId="{6A838E13-8457-0F0E-7862-84BBC9F89385}"/>
          </ac:picMkLst>
        </pc:picChg>
        <pc:picChg chg="del">
          <ac:chgData name="Diego Vidal Santos" userId="328c329cf2f6e6d0" providerId="LiveId" clId="{9D3E8872-497A-48B9-BAE2-7E7A70AA1F01}" dt="2024-12-01T16:54:49.127" v="140" actId="478"/>
          <ac:picMkLst>
            <pc:docMk/>
            <pc:sldMk cId="2018049994" sldId="312"/>
            <ac:picMk id="8" creationId="{F5E7D7D6-7F99-4890-351E-48E46287D4CC}"/>
          </ac:picMkLst>
        </pc:picChg>
        <pc:picChg chg="add mod">
          <ac:chgData name="Diego Vidal Santos" userId="328c329cf2f6e6d0" providerId="LiveId" clId="{9D3E8872-497A-48B9-BAE2-7E7A70AA1F01}" dt="2024-12-01T16:55:21.777" v="158" actId="1076"/>
          <ac:picMkLst>
            <pc:docMk/>
            <pc:sldMk cId="2018049994" sldId="312"/>
            <ac:picMk id="9" creationId="{C55D0ED1-A295-BDD0-AC5C-7161E3FD64D3}"/>
          </ac:picMkLst>
        </pc:picChg>
        <pc:picChg chg="del">
          <ac:chgData name="Diego Vidal Santos" userId="328c329cf2f6e6d0" providerId="LiveId" clId="{9D3E8872-497A-48B9-BAE2-7E7A70AA1F01}" dt="2024-12-01T16:54:49.648" v="141" actId="478"/>
          <ac:picMkLst>
            <pc:docMk/>
            <pc:sldMk cId="2018049994" sldId="312"/>
            <ac:picMk id="10" creationId="{255D73FD-BB77-7E7B-3D30-60C6CB0A3519}"/>
          </ac:picMkLst>
        </pc:picChg>
        <pc:picChg chg="add mod">
          <ac:chgData name="Diego Vidal Santos" userId="328c329cf2f6e6d0" providerId="LiveId" clId="{9D3E8872-497A-48B9-BAE2-7E7A70AA1F01}" dt="2024-12-01T16:55:21.777" v="158" actId="1076"/>
          <ac:picMkLst>
            <pc:docMk/>
            <pc:sldMk cId="2018049994" sldId="312"/>
            <ac:picMk id="11" creationId="{3E45F75A-E4FA-5B6D-47C1-594FAEF0AB4D}"/>
          </ac:picMkLst>
        </pc:picChg>
        <pc:picChg chg="add del mod">
          <ac:chgData name="Diego Vidal Santos" userId="328c329cf2f6e6d0" providerId="LiveId" clId="{9D3E8872-497A-48B9-BAE2-7E7A70AA1F01}" dt="2024-12-01T16:55:43.131" v="163" actId="478"/>
          <ac:picMkLst>
            <pc:docMk/>
            <pc:sldMk cId="2018049994" sldId="312"/>
            <ac:picMk id="12" creationId="{9120E298-A027-06E9-3424-D2206A641735}"/>
          </ac:picMkLst>
        </pc:picChg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3836437598" sldId="312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1991138356" sldId="313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3271962803" sldId="314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3442921251" sldId="315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87358370" sldId="316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2624985111" sldId="317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519235504" sldId="318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3439795413" sldId="319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3720921979" sldId="320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2703290337" sldId="321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1612008808" sldId="322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893494607" sldId="323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1432701915" sldId="324"/>
        </pc:sldMkLst>
      </pc:sldChg>
      <pc:sldChg chg="del">
        <pc:chgData name="Diego Vidal Santos" userId="328c329cf2f6e6d0" providerId="LiveId" clId="{9D3E8872-497A-48B9-BAE2-7E7A70AA1F01}" dt="2024-12-01T16:49:30.567" v="7" actId="47"/>
        <pc:sldMkLst>
          <pc:docMk/>
          <pc:sldMk cId="2718947735" sldId="326"/>
        </pc:sldMkLst>
      </pc:sldChg>
      <pc:sldChg chg="del">
        <pc:chgData name="Diego Vidal Santos" userId="328c329cf2f6e6d0" providerId="LiveId" clId="{9D3E8872-497A-48B9-BAE2-7E7A70AA1F01}" dt="2024-12-01T16:49:26.610" v="6" actId="47"/>
        <pc:sldMkLst>
          <pc:docMk/>
          <pc:sldMk cId="3739943882" sldId="327"/>
        </pc:sldMkLst>
      </pc:sldChg>
      <pc:sldChg chg="del">
        <pc:chgData name="Diego Vidal Santos" userId="328c329cf2f6e6d0" providerId="LiveId" clId="{9D3E8872-497A-48B9-BAE2-7E7A70AA1F01}" dt="2024-12-01T16:49:26.610" v="6" actId="47"/>
        <pc:sldMkLst>
          <pc:docMk/>
          <pc:sldMk cId="3146250331" sldId="328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3852881849" sldId="329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274402748" sldId="330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3401266552" sldId="331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439736254" sldId="332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882566025" sldId="333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211904420" sldId="334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144654367" sldId="335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4287587644" sldId="336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888800278" sldId="337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2333461760" sldId="338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551945884" sldId="339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2940255621" sldId="340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1908324175" sldId="341"/>
        </pc:sldMkLst>
      </pc:sldChg>
      <pc:sldChg chg="del">
        <pc:chgData name="Diego Vidal Santos" userId="328c329cf2f6e6d0" providerId="LiveId" clId="{9D3E8872-497A-48B9-BAE2-7E7A70AA1F01}" dt="2024-12-01T16:49:21.608" v="4" actId="47"/>
        <pc:sldMkLst>
          <pc:docMk/>
          <pc:sldMk cId="4024679397" sldId="342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3235883629" sldId="343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2724279756" sldId="344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3290815464" sldId="345"/>
        </pc:sldMkLst>
      </pc:sldChg>
      <pc:sldChg chg="del">
        <pc:chgData name="Diego Vidal Santos" userId="328c329cf2f6e6d0" providerId="LiveId" clId="{9D3E8872-497A-48B9-BAE2-7E7A70AA1F01}" dt="2024-12-01T16:49:40.333" v="8" actId="47"/>
        <pc:sldMkLst>
          <pc:docMk/>
          <pc:sldMk cId="289663886" sldId="346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3665171628" sldId="347"/>
        </pc:sldMkLst>
      </pc:sldChg>
      <pc:sldChg chg="del">
        <pc:chgData name="Diego Vidal Santos" userId="328c329cf2f6e6d0" providerId="LiveId" clId="{9D3E8872-497A-48B9-BAE2-7E7A70AA1F01}" dt="2024-12-01T16:49:45.249" v="9" actId="47"/>
        <pc:sldMkLst>
          <pc:docMk/>
          <pc:sldMk cId="401667251" sldId="348"/>
        </pc:sldMkLst>
      </pc:sldChg>
    </pc:docChg>
  </pc:docChgLst>
  <pc:docChgLst>
    <pc:chgData name="Diego Vidal Santos" userId="328c329cf2f6e6d0" providerId="LiveId" clId="{5B6D41CA-67D9-4EA7-8C79-E19B703E7A46}"/>
    <pc:docChg chg="undo redo custSel addSld delSld modSld sldOrd modMainMaster addSection delSection">
      <pc:chgData name="Diego Vidal Santos" userId="328c329cf2f6e6d0" providerId="LiveId" clId="{5B6D41CA-67D9-4EA7-8C79-E19B703E7A46}" dt="2024-08-13T13:46:46.751" v="16372" actId="20577"/>
      <pc:docMkLst>
        <pc:docMk/>
      </pc:docMkLst>
      <pc:sldChg chg="addSp delSp modSp mod delAnim">
        <pc:chgData name="Diego Vidal Santos" userId="328c329cf2f6e6d0" providerId="LiveId" clId="{5B6D41CA-67D9-4EA7-8C79-E19B703E7A46}" dt="2024-08-11T19:30:52.941" v="13236" actId="20577"/>
        <pc:sldMkLst>
          <pc:docMk/>
          <pc:sldMk cId="0" sldId="256"/>
        </pc:sldMkLst>
        <pc:spChg chg="mod">
          <ac:chgData name="Diego Vidal Santos" userId="328c329cf2f6e6d0" providerId="LiveId" clId="{5B6D41CA-67D9-4EA7-8C79-E19B703E7A46}" dt="2024-08-09T13:42:56.163" v="6076" actId="207"/>
          <ac:spMkLst>
            <pc:docMk/>
            <pc:sldMk cId="0" sldId="256"/>
            <ac:spMk id="5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19:30:52.941" v="13236" actId="20577"/>
          <ac:spMkLst>
            <pc:docMk/>
            <pc:sldMk cId="0" sldId="256"/>
            <ac:spMk id="6" creationId="{00000000-0000-0000-0000-000000000000}"/>
          </ac:spMkLst>
        </pc:spChg>
        <pc:picChg chg="add mod ord">
          <ac:chgData name="Diego Vidal Santos" userId="328c329cf2f6e6d0" providerId="LiveId" clId="{5B6D41CA-67D9-4EA7-8C79-E19B703E7A46}" dt="2024-08-09T16:25:05.435" v="7504" actId="29295"/>
          <ac:picMkLst>
            <pc:docMk/>
            <pc:sldMk cId="0" sldId="256"/>
            <ac:picMk id="3" creationId="{979145AC-0422-1D20-EB44-D0E5CBA9EB6A}"/>
          </ac:picMkLst>
        </pc:picChg>
        <pc:picChg chg="del">
          <ac:chgData name="Diego Vidal Santos" userId="328c329cf2f6e6d0" providerId="LiveId" clId="{5B6D41CA-67D9-4EA7-8C79-E19B703E7A46}" dt="2024-08-09T13:41:56.064" v="6063" actId="478"/>
          <ac:picMkLst>
            <pc:docMk/>
            <pc:sldMk cId="0" sldId="256"/>
            <ac:picMk id="3" creationId="{A9518A36-F8A9-2410-C111-D3081C1AEEAA}"/>
          </ac:picMkLst>
        </pc:picChg>
        <pc:picChg chg="mod">
          <ac:chgData name="Diego Vidal Santos" userId="328c329cf2f6e6d0" providerId="LiveId" clId="{5B6D41CA-67D9-4EA7-8C79-E19B703E7A46}" dt="2024-08-09T13:42:35.776" v="6074" actId="1362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Diego Vidal Santos" userId="328c329cf2f6e6d0" providerId="LiveId" clId="{5B6D41CA-67D9-4EA7-8C79-E19B703E7A46}" dt="2024-08-09T13:37:17.318" v="6052" actId="1076"/>
          <ac:picMkLst>
            <pc:docMk/>
            <pc:sldMk cId="0" sldId="256"/>
            <ac:picMk id="11" creationId="{5942C372-EFC6-A4E1-B93F-0AE21432C01C}"/>
          </ac:picMkLst>
        </pc:picChg>
        <pc:picChg chg="add del mod ord">
          <ac:chgData name="Diego Vidal Santos" userId="328c329cf2f6e6d0" providerId="LiveId" clId="{5B6D41CA-67D9-4EA7-8C79-E19B703E7A46}" dt="2024-08-09T16:23:03.413" v="7483" actId="478"/>
          <ac:picMkLst>
            <pc:docMk/>
            <pc:sldMk cId="0" sldId="256"/>
            <ac:picMk id="13" creationId="{FC11BDDB-DAE4-5BFD-A9FC-B9199A58DAC5}"/>
          </ac:picMkLst>
        </pc:picChg>
      </pc:sldChg>
      <pc:sldChg chg="addSp delSp modSp mod">
        <pc:chgData name="Diego Vidal Santos" userId="328c329cf2f6e6d0" providerId="LiveId" clId="{5B6D41CA-67D9-4EA7-8C79-E19B703E7A46}" dt="2024-08-10T20:13:23.368" v="9625" actId="14100"/>
        <pc:sldMkLst>
          <pc:docMk/>
          <pc:sldMk cId="0" sldId="257"/>
        </pc:sldMkLst>
        <pc:spChg chg="mod">
          <ac:chgData name="Diego Vidal Santos" userId="328c329cf2f6e6d0" providerId="LiveId" clId="{5B6D41CA-67D9-4EA7-8C79-E19B703E7A46}" dt="2024-08-10T19:39:39.276" v="8716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13:23.368" v="9625" actId="14100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10T15:59:49.310" v="7667" actId="478"/>
          <ac:spMkLst>
            <pc:docMk/>
            <pc:sldMk cId="0" sldId="257"/>
            <ac:spMk id="4" creationId="{A3523B12-AB42-20C9-3D14-791AE9D02594}"/>
          </ac:spMkLst>
        </pc:spChg>
        <pc:spChg chg="add mod">
          <ac:chgData name="Diego Vidal Santos" userId="328c329cf2f6e6d0" providerId="LiveId" clId="{5B6D41CA-67D9-4EA7-8C79-E19B703E7A46}" dt="2024-08-10T19:42:56.196" v="8811" actId="1076"/>
          <ac:spMkLst>
            <pc:docMk/>
            <pc:sldMk cId="0" sldId="257"/>
            <ac:spMk id="5" creationId="{BC4C1159-86BC-374D-F01A-B283AD3B11C3}"/>
          </ac:spMkLst>
        </pc:spChg>
        <pc:picChg chg="add del mod">
          <ac:chgData name="Diego Vidal Santos" userId="328c329cf2f6e6d0" providerId="LiveId" clId="{5B6D41CA-67D9-4EA7-8C79-E19B703E7A46}" dt="2024-08-09T13:37:32.718" v="6056" actId="21"/>
          <ac:picMkLst>
            <pc:docMk/>
            <pc:sldMk cId="0" sldId="257"/>
            <ac:picMk id="5" creationId="{729135F8-1BED-CBC1-894D-0DE27F1A1974}"/>
          </ac:picMkLst>
        </pc:picChg>
        <pc:picChg chg="add del mod">
          <ac:chgData name="Diego Vidal Santos" userId="328c329cf2f6e6d0" providerId="LiveId" clId="{5B6D41CA-67D9-4EA7-8C79-E19B703E7A46}" dt="2024-08-09T14:41:20.878" v="6700" actId="22"/>
          <ac:picMkLst>
            <pc:docMk/>
            <pc:sldMk cId="0" sldId="257"/>
            <ac:picMk id="7" creationId="{CBFF664F-9FFB-456B-F580-640C642DD4E1}"/>
          </ac:picMkLst>
        </pc:picChg>
      </pc:sldChg>
      <pc:sldChg chg="new del">
        <pc:chgData name="Diego Vidal Santos" userId="328c329cf2f6e6d0" providerId="LiveId" clId="{5B6D41CA-67D9-4EA7-8C79-E19B703E7A46}" dt="2024-08-09T12:08:22.568" v="424" actId="2696"/>
        <pc:sldMkLst>
          <pc:docMk/>
          <pc:sldMk cId="517868600" sldId="258"/>
        </pc:sldMkLst>
      </pc:sldChg>
      <pc:sldChg chg="addSp delSp modSp add del mod">
        <pc:chgData name="Diego Vidal Santos" userId="328c329cf2f6e6d0" providerId="LiveId" clId="{5B6D41CA-67D9-4EA7-8C79-E19B703E7A46}" dt="2024-08-09T12:08:56.723" v="449" actId="2696"/>
        <pc:sldMkLst>
          <pc:docMk/>
          <pc:sldMk cId="1339312776" sldId="258"/>
        </pc:sldMkLst>
        <pc:spChg chg="del">
          <ac:chgData name="Diego Vidal Santos" userId="328c329cf2f6e6d0" providerId="LiveId" clId="{5B6D41CA-67D9-4EA7-8C79-E19B703E7A46}" dt="2024-08-09T12:08:48.370" v="445" actId="478"/>
          <ac:spMkLst>
            <pc:docMk/>
            <pc:sldMk cId="1339312776" sldId="258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2:08:54.562" v="448" actId="1076"/>
          <ac:spMkLst>
            <pc:docMk/>
            <pc:sldMk cId="1339312776" sldId="258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09T12:08:49.747" v="446" actId="478"/>
          <ac:spMkLst>
            <pc:docMk/>
            <pc:sldMk cId="1339312776" sldId="258"/>
            <ac:spMk id="5" creationId="{BCE865F0-448E-C737-A788-0E85DF993B08}"/>
          </ac:spMkLst>
        </pc:spChg>
      </pc:sldChg>
      <pc:sldChg chg="modSp del mod">
        <pc:chgData name="Diego Vidal Santos" userId="328c329cf2f6e6d0" providerId="LiveId" clId="{5B6D41CA-67D9-4EA7-8C79-E19B703E7A46}" dt="2024-08-10T21:39:06.048" v="10084" actId="20577"/>
        <pc:sldMkLst>
          <pc:docMk/>
          <pc:sldMk cId="3316515209" sldId="258"/>
        </pc:sldMkLst>
        <pc:spChg chg="mod">
          <ac:chgData name="Diego Vidal Santos" userId="328c329cf2f6e6d0" providerId="LiveId" clId="{5B6D41CA-67D9-4EA7-8C79-E19B703E7A46}" dt="2024-08-09T12:18:37.803" v="1421"/>
          <ac:spMkLst>
            <pc:docMk/>
            <pc:sldMk cId="3316515209" sldId="258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39:06.048" v="10084" actId="20577"/>
          <ac:spMkLst>
            <pc:docMk/>
            <pc:sldMk cId="3316515209" sldId="258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09T12:12:54.340" v="1109"/>
          <ac:spMkLst>
            <pc:docMk/>
            <pc:sldMk cId="3316515209" sldId="258"/>
            <ac:spMk id="4" creationId="{8069BBF5-E0B6-104E-1B28-2833F3F33738}"/>
          </ac:spMkLst>
        </pc:spChg>
      </pc:sldChg>
      <pc:sldChg chg="addSp modSp add mod ord">
        <pc:chgData name="Diego Vidal Santos" userId="328c329cf2f6e6d0" providerId="LiveId" clId="{5B6D41CA-67D9-4EA7-8C79-E19B703E7A46}" dt="2024-08-10T20:16:24.452" v="9666" actId="14100"/>
        <pc:sldMkLst>
          <pc:docMk/>
          <pc:sldMk cId="4072441363" sldId="259"/>
        </pc:sldMkLst>
        <pc:spChg chg="mod">
          <ac:chgData name="Diego Vidal Santos" userId="328c329cf2f6e6d0" providerId="LiveId" clId="{5B6D41CA-67D9-4EA7-8C79-E19B703E7A46}" dt="2024-08-09T12:27:19.644" v="1929" actId="20577"/>
          <ac:spMkLst>
            <pc:docMk/>
            <pc:sldMk cId="4072441363" sldId="259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16:24.452" v="9666" actId="14100"/>
          <ac:spMkLst>
            <pc:docMk/>
            <pc:sldMk cId="4072441363" sldId="259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09T12:12:53.572" v="1108"/>
          <ac:spMkLst>
            <pc:docMk/>
            <pc:sldMk cId="4072441363" sldId="259"/>
            <ac:spMk id="4" creationId="{42169DE5-97E6-AA22-9D84-D5C09980FAF2}"/>
          </ac:spMkLst>
        </pc:spChg>
        <pc:picChg chg="add mod">
          <ac:chgData name="Diego Vidal Santos" userId="328c329cf2f6e6d0" providerId="LiveId" clId="{5B6D41CA-67D9-4EA7-8C79-E19B703E7A46}" dt="2024-08-10T17:51:09.292" v="8460" actId="14826"/>
          <ac:picMkLst>
            <pc:docMk/>
            <pc:sldMk cId="4072441363" sldId="259"/>
            <ac:picMk id="6" creationId="{45584AD5-F68C-67A3-3581-96726F47C9B2}"/>
          </ac:picMkLst>
        </pc:picChg>
      </pc:sldChg>
      <pc:sldChg chg="addSp delSp modSp add mod ord">
        <pc:chgData name="Diego Vidal Santos" userId="328c329cf2f6e6d0" providerId="LiveId" clId="{5B6D41CA-67D9-4EA7-8C79-E19B703E7A46}" dt="2024-08-11T00:33:11.706" v="13219" actId="1076"/>
        <pc:sldMkLst>
          <pc:docMk/>
          <pc:sldMk cId="115785045" sldId="260"/>
        </pc:sldMkLst>
        <pc:spChg chg="mod">
          <ac:chgData name="Diego Vidal Santos" userId="328c329cf2f6e6d0" providerId="LiveId" clId="{5B6D41CA-67D9-4EA7-8C79-E19B703E7A46}" dt="2024-08-09T12:18:40.255" v="1422"/>
          <ac:spMkLst>
            <pc:docMk/>
            <pc:sldMk cId="115785045" sldId="260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00:27:30.310" v="13204" actId="20577"/>
          <ac:spMkLst>
            <pc:docMk/>
            <pc:sldMk cId="115785045" sldId="260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09T12:12:49.190" v="1106" actId="1076"/>
          <ac:spMkLst>
            <pc:docMk/>
            <pc:sldMk cId="115785045" sldId="260"/>
            <ac:spMk id="4" creationId="{F11E8981-CC04-38C9-ECD6-970D0BCF095C}"/>
          </ac:spMkLst>
        </pc:spChg>
        <pc:picChg chg="add del mod">
          <ac:chgData name="Diego Vidal Santos" userId="328c329cf2f6e6d0" providerId="LiveId" clId="{5B6D41CA-67D9-4EA7-8C79-E19B703E7A46}" dt="2024-08-11T00:32:59.383" v="13212" actId="478"/>
          <ac:picMkLst>
            <pc:docMk/>
            <pc:sldMk cId="115785045" sldId="260"/>
            <ac:picMk id="5" creationId="{E8E29603-1FDC-4878-B311-76FFBDE63E46}"/>
          </ac:picMkLst>
        </pc:picChg>
        <pc:picChg chg="add mod">
          <ac:chgData name="Diego Vidal Santos" userId="328c329cf2f6e6d0" providerId="LiveId" clId="{5B6D41CA-67D9-4EA7-8C79-E19B703E7A46}" dt="2024-08-11T00:33:11.706" v="13219" actId="1076"/>
          <ac:picMkLst>
            <pc:docMk/>
            <pc:sldMk cId="115785045" sldId="260"/>
            <ac:picMk id="7" creationId="{D9495941-2E34-8AEB-9A49-681D59F0AC94}"/>
          </ac:picMkLst>
        </pc:picChg>
        <pc:picChg chg="add mod">
          <ac:chgData name="Diego Vidal Santos" userId="328c329cf2f6e6d0" providerId="LiveId" clId="{5B6D41CA-67D9-4EA7-8C79-E19B703E7A46}" dt="2024-08-11T00:33:11.706" v="13219" actId="1076"/>
          <ac:picMkLst>
            <pc:docMk/>
            <pc:sldMk cId="115785045" sldId="260"/>
            <ac:picMk id="9" creationId="{E35E67B7-D686-D70E-570D-6FD1631BD7E4}"/>
          </ac:picMkLst>
        </pc:picChg>
        <pc:picChg chg="add mod">
          <ac:chgData name="Diego Vidal Santos" userId="328c329cf2f6e6d0" providerId="LiveId" clId="{5B6D41CA-67D9-4EA7-8C79-E19B703E7A46}" dt="2024-08-11T00:33:11.706" v="13219" actId="1076"/>
          <ac:picMkLst>
            <pc:docMk/>
            <pc:sldMk cId="115785045" sldId="260"/>
            <ac:picMk id="8194" creationId="{DE178C4D-31B2-C47A-E4D2-F34D655BB71D}"/>
          </ac:picMkLst>
        </pc:picChg>
      </pc:sldChg>
      <pc:sldChg chg="addSp delSp modSp del mod">
        <pc:chgData name="Diego Vidal Santos" userId="328c329cf2f6e6d0" providerId="LiveId" clId="{5B6D41CA-67D9-4EA7-8C79-E19B703E7A46}" dt="2024-08-10T20:08:40.221" v="9473" actId="478"/>
        <pc:sldMkLst>
          <pc:docMk/>
          <pc:sldMk cId="1092014129" sldId="261"/>
        </pc:sldMkLst>
        <pc:spChg chg="add del mod">
          <ac:chgData name="Diego Vidal Santos" userId="328c329cf2f6e6d0" providerId="LiveId" clId="{5B6D41CA-67D9-4EA7-8C79-E19B703E7A46}" dt="2024-08-10T20:08:40.221" v="9473" actId="478"/>
          <ac:spMkLst>
            <pc:docMk/>
            <pc:sldMk cId="1092014129" sldId="261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3:25:39.434" v="5189" actId="1076"/>
          <ac:spMkLst>
            <pc:docMk/>
            <pc:sldMk cId="1092014129" sldId="261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09T14:19:31.729" v="6484" actId="5793"/>
          <ac:spMkLst>
            <pc:docMk/>
            <pc:sldMk cId="1092014129" sldId="261"/>
            <ac:spMk id="5" creationId="{9EF6D693-8961-11E5-5968-CE4AFAF6A50B}"/>
          </ac:spMkLst>
        </pc:spChg>
        <pc:spChg chg="add del mod">
          <ac:chgData name="Diego Vidal Santos" userId="328c329cf2f6e6d0" providerId="LiveId" clId="{5B6D41CA-67D9-4EA7-8C79-E19B703E7A46}" dt="2024-08-10T20:08:40.221" v="9473" actId="478"/>
          <ac:spMkLst>
            <pc:docMk/>
            <pc:sldMk cId="1092014129" sldId="261"/>
            <ac:spMk id="7" creationId="{FE41EE10-8721-92B9-54A9-26D4F3B4DF45}"/>
          </ac:spMkLst>
        </pc:spChg>
        <pc:spChg chg="add mod">
          <ac:chgData name="Diego Vidal Santos" userId="328c329cf2f6e6d0" providerId="LiveId" clId="{5B6D41CA-67D9-4EA7-8C79-E19B703E7A46}" dt="2024-08-10T20:08:39.028" v="9472"/>
          <ac:spMkLst>
            <pc:docMk/>
            <pc:sldMk cId="1092014129" sldId="261"/>
            <ac:spMk id="8" creationId="{2CE1E597-7032-E147-929F-16D9C661B719}"/>
          </ac:spMkLst>
        </pc:spChg>
        <pc:picChg chg="add del mod">
          <ac:chgData name="Diego Vidal Santos" userId="328c329cf2f6e6d0" providerId="LiveId" clId="{5B6D41CA-67D9-4EA7-8C79-E19B703E7A46}" dt="2024-08-09T14:18:33.514" v="6469" actId="478"/>
          <ac:picMkLst>
            <pc:docMk/>
            <pc:sldMk cId="1092014129" sldId="261"/>
            <ac:picMk id="7" creationId="{5091022A-4D9D-D662-A68A-006E1CCCF5CA}"/>
          </ac:picMkLst>
        </pc:picChg>
        <pc:picChg chg="add mod">
          <ac:chgData name="Diego Vidal Santos" userId="328c329cf2f6e6d0" providerId="LiveId" clId="{5B6D41CA-67D9-4EA7-8C79-E19B703E7A46}" dt="2024-08-09T14:44:11.532" v="6827" actId="14100"/>
          <ac:picMkLst>
            <pc:docMk/>
            <pc:sldMk cId="1092014129" sldId="261"/>
            <ac:picMk id="9" creationId="{694620D1-AC5C-3DFC-14C8-4967DD62BCFE}"/>
          </ac:picMkLst>
        </pc:picChg>
        <pc:picChg chg="add del mod">
          <ac:chgData name="Diego Vidal Santos" userId="328c329cf2f6e6d0" providerId="LiveId" clId="{5B6D41CA-67D9-4EA7-8C79-E19B703E7A46}" dt="2024-08-09T14:42:31.790" v="6708" actId="478"/>
          <ac:picMkLst>
            <pc:docMk/>
            <pc:sldMk cId="1092014129" sldId="261"/>
            <ac:picMk id="11" creationId="{A29A2544-0EF7-FFCB-026A-0BC882B35ED4}"/>
          </ac:picMkLst>
        </pc:picChg>
        <pc:picChg chg="add mod">
          <ac:chgData name="Diego Vidal Santos" userId="328c329cf2f6e6d0" providerId="LiveId" clId="{5B6D41CA-67D9-4EA7-8C79-E19B703E7A46}" dt="2024-08-09T14:44:20.071" v="6828" actId="14100"/>
          <ac:picMkLst>
            <pc:docMk/>
            <pc:sldMk cId="1092014129" sldId="261"/>
            <ac:picMk id="12" creationId="{6885FAB7-111E-973F-401F-29CA2B172BCB}"/>
          </ac:picMkLst>
        </pc:picChg>
      </pc:sldChg>
      <pc:sldChg chg="del">
        <pc:chgData name="Diego Vidal Santos" userId="328c329cf2f6e6d0" providerId="LiveId" clId="{5B6D41CA-67D9-4EA7-8C79-E19B703E7A46}" dt="2024-08-09T12:02:27.045" v="31" actId="47"/>
        <pc:sldMkLst>
          <pc:docMk/>
          <pc:sldMk cId="0" sldId="262"/>
        </pc:sldMkLst>
      </pc:sldChg>
      <pc:sldChg chg="modSp add del mod">
        <pc:chgData name="Diego Vidal Santos" userId="328c329cf2f6e6d0" providerId="LiveId" clId="{5B6D41CA-67D9-4EA7-8C79-E19B703E7A46}" dt="2024-08-09T12:32:46.229" v="2618" actId="2696"/>
        <pc:sldMkLst>
          <pc:docMk/>
          <pc:sldMk cId="4202992241" sldId="262"/>
        </pc:sldMkLst>
        <pc:spChg chg="mod">
          <ac:chgData name="Diego Vidal Santos" userId="328c329cf2f6e6d0" providerId="LiveId" clId="{5B6D41CA-67D9-4EA7-8C79-E19B703E7A46}" dt="2024-08-09T12:18:42.086" v="1423"/>
          <ac:spMkLst>
            <pc:docMk/>
            <pc:sldMk cId="4202992241" sldId="262"/>
            <ac:spMk id="2" creationId="{00000000-0000-0000-0000-000000000000}"/>
          </ac:spMkLst>
        </pc:spChg>
      </pc:sldChg>
      <pc:sldChg chg="del">
        <pc:chgData name="Diego Vidal Santos" userId="328c329cf2f6e6d0" providerId="LiveId" clId="{5B6D41CA-67D9-4EA7-8C79-E19B703E7A46}" dt="2024-08-09T12:02:27.045" v="31" actId="47"/>
        <pc:sldMkLst>
          <pc:docMk/>
          <pc:sldMk cId="3484263780" sldId="263"/>
        </pc:sldMkLst>
        <pc:spChg chg="mod">
          <ac:chgData name="Diego Vidal Santos" userId="328c329cf2f6e6d0" providerId="LiveId" clId="{5B6D41CA-67D9-4EA7-8C79-E19B703E7A46}" dt="2024-08-09T12:18:50.296" v="1439" actId="20577"/>
          <ac:spMkLst>
            <pc:docMk/>
            <pc:sldMk cId="3484263780" sldId="263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3:26:30.956" v="5195" actId="20577"/>
          <ac:spMkLst>
            <pc:docMk/>
            <pc:sldMk cId="3484263780" sldId="263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2:36:39.823" v="3015" actId="1076"/>
          <ac:spMkLst>
            <pc:docMk/>
            <pc:sldMk cId="3484263780" sldId="263"/>
            <ac:spMk id="4" creationId="{F11E8981-CC04-38C9-ECD6-970D0BCF095C}"/>
          </ac:spMkLst>
        </pc:spChg>
        <pc:picChg chg="add mod">
          <ac:chgData name="Diego Vidal Santos" userId="328c329cf2f6e6d0" providerId="LiveId" clId="{5B6D41CA-67D9-4EA7-8C79-E19B703E7A46}" dt="2024-08-09T13:26:55.828" v="5198" actId="14826"/>
          <ac:picMkLst>
            <pc:docMk/>
            <pc:sldMk cId="3484263780" sldId="263"/>
            <ac:picMk id="5" creationId="{D2E5FFC9-E61A-BD0B-2CBB-99566CC847A9}"/>
          </ac:picMkLst>
        </pc:picChg>
      </pc:sldChg>
      <pc:sldChg chg="addSp modSp add mod ord">
        <pc:chgData name="Diego Vidal Santos" userId="328c329cf2f6e6d0" providerId="LiveId" clId="{5B6D41CA-67D9-4EA7-8C79-E19B703E7A46}" dt="2024-08-09T14:41:44.274" v="6705" actId="1076"/>
        <pc:sldMkLst>
          <pc:docMk/>
          <pc:sldMk cId="1981647375" sldId="264"/>
        </pc:sldMkLst>
        <pc:spChg chg="mod">
          <ac:chgData name="Diego Vidal Santos" userId="328c329cf2f6e6d0" providerId="LiveId" clId="{5B6D41CA-67D9-4EA7-8C79-E19B703E7A46}" dt="2024-08-09T13:27:52.637" v="5207" actId="1076"/>
          <ac:spMkLst>
            <pc:docMk/>
            <pc:sldMk cId="1981647375" sldId="264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3:26:11.339" v="5191" actId="14826"/>
          <ac:picMkLst>
            <pc:docMk/>
            <pc:sldMk cId="1981647375" sldId="264"/>
            <ac:picMk id="5" creationId="{F4A38F7B-9C62-35DD-9EFD-9419833E73C9}"/>
          </ac:picMkLst>
        </pc:picChg>
        <pc:picChg chg="add mod">
          <ac:chgData name="Diego Vidal Santos" userId="328c329cf2f6e6d0" providerId="LiveId" clId="{5B6D41CA-67D9-4EA7-8C79-E19B703E7A46}" dt="2024-08-09T14:41:44.274" v="6705" actId="1076"/>
          <ac:picMkLst>
            <pc:docMk/>
            <pc:sldMk cId="1981647375" sldId="264"/>
            <ac:picMk id="7" creationId="{E442989A-FC4D-7334-6CB2-F5C409FE92A9}"/>
          </ac:picMkLst>
        </pc:picChg>
      </pc:sldChg>
      <pc:sldChg chg="addSp delSp modSp del mod">
        <pc:chgData name="Diego Vidal Santos" userId="328c329cf2f6e6d0" providerId="LiveId" clId="{5B6D41CA-67D9-4EA7-8C79-E19B703E7A46}" dt="2024-08-09T15:25:11.179" v="7327" actId="21"/>
        <pc:sldMkLst>
          <pc:docMk/>
          <pc:sldMk cId="3086683181" sldId="265"/>
        </pc:sldMkLst>
        <pc:spChg chg="mod">
          <ac:chgData name="Diego Vidal Santos" userId="328c329cf2f6e6d0" providerId="LiveId" clId="{5B6D41CA-67D9-4EA7-8C79-E19B703E7A46}" dt="2024-08-09T12:48:39.015" v="4101" actId="20577"/>
          <ac:spMkLst>
            <pc:docMk/>
            <pc:sldMk cId="3086683181" sldId="265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3:27:14.727" v="5200" actId="14826"/>
          <ac:picMkLst>
            <pc:docMk/>
            <pc:sldMk cId="3086683181" sldId="265"/>
            <ac:picMk id="5" creationId="{C3D918E9-4A9A-DC6B-BF36-61F62A880FF1}"/>
          </ac:picMkLst>
        </pc:picChg>
        <pc:picChg chg="add del mod">
          <ac:chgData name="Diego Vidal Santos" userId="328c329cf2f6e6d0" providerId="LiveId" clId="{5B6D41CA-67D9-4EA7-8C79-E19B703E7A46}" dt="2024-08-09T15:25:11.179" v="7327" actId="21"/>
          <ac:picMkLst>
            <pc:docMk/>
            <pc:sldMk cId="3086683181" sldId="265"/>
            <ac:picMk id="11" creationId="{D6CB4A8A-9DF7-6926-63F1-B4D1441E0D0D}"/>
          </ac:picMkLst>
        </pc:picChg>
      </pc:sldChg>
      <pc:sldChg chg="add del">
        <pc:chgData name="Diego Vidal Santos" userId="328c329cf2f6e6d0" providerId="LiveId" clId="{5B6D41CA-67D9-4EA7-8C79-E19B703E7A46}" dt="2024-08-09T12:37:09.241" v="3020" actId="2696"/>
        <pc:sldMkLst>
          <pc:docMk/>
          <pc:sldMk cId="382178156" sldId="266"/>
        </pc:sldMkLst>
      </pc:sldChg>
      <pc:sldChg chg="addSp delSp modSp del mod">
        <pc:chgData name="Diego Vidal Santos" userId="328c329cf2f6e6d0" providerId="LiveId" clId="{5B6D41CA-67D9-4EA7-8C79-E19B703E7A46}" dt="2024-08-10T17:07:14.483" v="8041"/>
        <pc:sldMkLst>
          <pc:docMk/>
          <pc:sldMk cId="1735684215" sldId="266"/>
        </pc:sldMkLst>
        <pc:spChg chg="mod">
          <ac:chgData name="Diego Vidal Santos" userId="328c329cf2f6e6d0" providerId="LiveId" clId="{5B6D41CA-67D9-4EA7-8C79-E19B703E7A46}" dt="2024-08-09T12:47:44.197" v="4042" actId="20577"/>
          <ac:spMkLst>
            <pc:docMk/>
            <pc:sldMk cId="1735684215" sldId="266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2:37:38.431" v="3064" actId="20577"/>
          <ac:spMkLst>
            <pc:docMk/>
            <pc:sldMk cId="1735684215" sldId="266"/>
            <ac:spMk id="4" creationId="{F11E8981-CC04-38C9-ECD6-970D0BCF095C}"/>
          </ac:spMkLst>
        </pc:spChg>
        <pc:picChg chg="add mod">
          <ac:chgData name="Diego Vidal Santos" userId="328c329cf2f6e6d0" providerId="LiveId" clId="{5B6D41CA-67D9-4EA7-8C79-E19B703E7A46}" dt="2024-08-09T15:11:17.305" v="7184" actId="1076"/>
          <ac:picMkLst>
            <pc:docMk/>
            <pc:sldMk cId="1735684215" sldId="266"/>
            <ac:picMk id="5" creationId="{B6D49724-26EC-4EC7-C58C-DA1008688F3A}"/>
          </ac:picMkLst>
        </pc:picChg>
        <pc:picChg chg="add mod">
          <ac:chgData name="Diego Vidal Santos" userId="328c329cf2f6e6d0" providerId="LiveId" clId="{5B6D41CA-67D9-4EA7-8C79-E19B703E7A46}" dt="2024-08-09T15:11:17.305" v="7184" actId="1076"/>
          <ac:picMkLst>
            <pc:docMk/>
            <pc:sldMk cId="1735684215" sldId="266"/>
            <ac:picMk id="7" creationId="{174BB860-280E-4B7D-7BBE-62FD037C6F91}"/>
          </ac:picMkLst>
        </pc:picChg>
        <pc:picChg chg="add del mod">
          <ac:chgData name="Diego Vidal Santos" userId="328c329cf2f6e6d0" providerId="LiveId" clId="{5B6D41CA-67D9-4EA7-8C79-E19B703E7A46}" dt="2024-08-10T16:59:32.029" v="7840" actId="478"/>
          <ac:picMkLst>
            <pc:docMk/>
            <pc:sldMk cId="1735684215" sldId="266"/>
            <ac:picMk id="8" creationId="{F40E86CF-4765-FA8B-2DC6-827FB218E80C}"/>
          </ac:picMkLst>
        </pc:picChg>
        <pc:picChg chg="add mod">
          <ac:chgData name="Diego Vidal Santos" userId="328c329cf2f6e6d0" providerId="LiveId" clId="{5B6D41CA-67D9-4EA7-8C79-E19B703E7A46}" dt="2024-08-09T15:11:17.305" v="7184" actId="1076"/>
          <ac:picMkLst>
            <pc:docMk/>
            <pc:sldMk cId="1735684215" sldId="266"/>
            <ac:picMk id="9" creationId="{50B929DF-D184-F3DC-704A-8B7AA09D9FBF}"/>
          </ac:picMkLst>
        </pc:picChg>
        <pc:picChg chg="add del mod">
          <ac:chgData name="Diego Vidal Santos" userId="328c329cf2f6e6d0" providerId="LiveId" clId="{5B6D41CA-67D9-4EA7-8C79-E19B703E7A46}" dt="2024-08-10T17:07:09.364" v="8040" actId="478"/>
          <ac:picMkLst>
            <pc:docMk/>
            <pc:sldMk cId="1735684215" sldId="266"/>
            <ac:picMk id="10" creationId="{5850F0AC-AA8F-5B5F-43C6-9E47C449B40D}"/>
          </ac:picMkLst>
        </pc:picChg>
        <pc:picChg chg="add mod">
          <ac:chgData name="Diego Vidal Santos" userId="328c329cf2f6e6d0" providerId="LiveId" clId="{5B6D41CA-67D9-4EA7-8C79-E19B703E7A46}" dt="2024-08-10T17:07:14.483" v="8041"/>
          <ac:picMkLst>
            <pc:docMk/>
            <pc:sldMk cId="1735684215" sldId="266"/>
            <ac:picMk id="11" creationId="{373E8196-63E8-B806-B194-DD5E177260BC}"/>
          </ac:picMkLst>
        </pc:picChg>
      </pc:sldChg>
      <pc:sldChg chg="addSp delSp modSp del mod">
        <pc:chgData name="Diego Vidal Santos" userId="328c329cf2f6e6d0" providerId="LiveId" clId="{5B6D41CA-67D9-4EA7-8C79-E19B703E7A46}" dt="2024-08-10T23:59:15.842" v="12645" actId="1076"/>
        <pc:sldMkLst>
          <pc:docMk/>
          <pc:sldMk cId="2979142097" sldId="267"/>
        </pc:sldMkLst>
        <pc:spChg chg="mod">
          <ac:chgData name="Diego Vidal Santos" userId="328c329cf2f6e6d0" providerId="LiveId" clId="{5B6D41CA-67D9-4EA7-8C79-E19B703E7A46}" dt="2024-08-09T12:48:28.185" v="4086" actId="20577"/>
          <ac:spMkLst>
            <pc:docMk/>
            <pc:sldMk cId="2979142097" sldId="267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17:07:03.646" v="8038" actId="1076"/>
          <ac:spMkLst>
            <pc:docMk/>
            <pc:sldMk cId="2979142097" sldId="267"/>
            <ac:spMk id="4" creationId="{F11E8981-CC04-38C9-ECD6-970D0BCF095C}"/>
          </ac:spMkLst>
        </pc:spChg>
        <pc:picChg chg="add del mod">
          <ac:chgData name="Diego Vidal Santos" userId="328c329cf2f6e6d0" providerId="LiveId" clId="{5B6D41CA-67D9-4EA7-8C79-E19B703E7A46}" dt="2024-08-10T23:58:57.372" v="12639" actId="478"/>
          <ac:picMkLst>
            <pc:docMk/>
            <pc:sldMk cId="2979142097" sldId="267"/>
            <ac:picMk id="6" creationId="{09849232-4582-F9BE-4025-4D90449BE430}"/>
          </ac:picMkLst>
        </pc:picChg>
        <pc:picChg chg="add del mod">
          <ac:chgData name="Diego Vidal Santos" userId="328c329cf2f6e6d0" providerId="LiveId" clId="{5B6D41CA-67D9-4EA7-8C79-E19B703E7A46}" dt="2024-08-09T15:09:30.134" v="7157" actId="478"/>
          <ac:picMkLst>
            <pc:docMk/>
            <pc:sldMk cId="2979142097" sldId="267"/>
            <ac:picMk id="7" creationId="{4907ACF8-A035-5CAB-F20A-42CEEE44E557}"/>
          </ac:picMkLst>
        </pc:picChg>
        <pc:picChg chg="add mod">
          <ac:chgData name="Diego Vidal Santos" userId="328c329cf2f6e6d0" providerId="LiveId" clId="{5B6D41CA-67D9-4EA7-8C79-E19B703E7A46}" dt="2024-08-10T23:59:15.842" v="12645" actId="1076"/>
          <ac:picMkLst>
            <pc:docMk/>
            <pc:sldMk cId="2979142097" sldId="267"/>
            <ac:picMk id="7" creationId="{8CEAED5D-F716-BC20-7FF2-B90D4016D4A4}"/>
          </ac:picMkLst>
        </pc:picChg>
        <pc:picChg chg="add mod">
          <ac:chgData name="Diego Vidal Santos" userId="328c329cf2f6e6d0" providerId="LiveId" clId="{5B6D41CA-67D9-4EA7-8C79-E19B703E7A46}" dt="2024-08-10T23:59:15.842" v="12645" actId="1076"/>
          <ac:picMkLst>
            <pc:docMk/>
            <pc:sldMk cId="2979142097" sldId="267"/>
            <ac:picMk id="9" creationId="{ABF070AF-17A3-6EED-7A29-E1BA4E7C448D}"/>
          </ac:picMkLst>
        </pc:picChg>
        <pc:picChg chg="add mod">
          <ac:chgData name="Diego Vidal Santos" userId="328c329cf2f6e6d0" providerId="LiveId" clId="{5B6D41CA-67D9-4EA7-8C79-E19B703E7A46}" dt="2024-08-10T23:59:15.842" v="12645" actId="1076"/>
          <ac:picMkLst>
            <pc:docMk/>
            <pc:sldMk cId="2979142097" sldId="267"/>
            <ac:picMk id="10" creationId="{FFD21686-BEF5-C35D-EAF7-3563FD21CA74}"/>
          </ac:picMkLst>
        </pc:picChg>
      </pc:sldChg>
      <pc:sldChg chg="modSp del mod">
        <pc:chgData name="Diego Vidal Santos" userId="328c329cf2f6e6d0" providerId="LiveId" clId="{5B6D41CA-67D9-4EA7-8C79-E19B703E7A46}" dt="2024-08-10T21:41:25.585" v="10118" actId="1076"/>
        <pc:sldMkLst>
          <pc:docMk/>
          <pc:sldMk cId="3289882751" sldId="268"/>
        </pc:sldMkLst>
        <pc:spChg chg="mod">
          <ac:chgData name="Diego Vidal Santos" userId="328c329cf2f6e6d0" providerId="LiveId" clId="{5B6D41CA-67D9-4EA7-8C79-E19B703E7A46}" dt="2024-08-10T21:41:23.148" v="10117" actId="6549"/>
          <ac:spMkLst>
            <pc:docMk/>
            <pc:sldMk cId="3289882751" sldId="268"/>
            <ac:spMk id="3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09T13:24:43.064" v="5180" actId="478"/>
          <ac:picMkLst>
            <pc:docMk/>
            <pc:sldMk cId="3289882751" sldId="268"/>
            <ac:picMk id="6" creationId="{36A8C6DC-CF94-2EE0-4B6E-ABD9F52173C5}"/>
          </ac:picMkLst>
        </pc:picChg>
        <pc:picChg chg="add mod">
          <ac:chgData name="Diego Vidal Santos" userId="328c329cf2f6e6d0" providerId="LiveId" clId="{5B6D41CA-67D9-4EA7-8C79-E19B703E7A46}" dt="2024-08-10T21:41:25.585" v="10118" actId="1076"/>
          <ac:picMkLst>
            <pc:docMk/>
            <pc:sldMk cId="3289882751" sldId="268"/>
            <ac:picMk id="7" creationId="{3B6B9BC0-1DB3-9590-B8F1-4142FF504631}"/>
          </ac:picMkLst>
        </pc:picChg>
      </pc:sldChg>
      <pc:sldChg chg="addSp delSp modSp del mod">
        <pc:chgData name="Diego Vidal Santos" userId="328c329cf2f6e6d0" providerId="LiveId" clId="{5B6D41CA-67D9-4EA7-8C79-E19B703E7A46}" dt="2024-08-10T23:58:50.752" v="12638" actId="478"/>
        <pc:sldMkLst>
          <pc:docMk/>
          <pc:sldMk cId="4026772706" sldId="269"/>
        </pc:sldMkLst>
        <pc:spChg chg="mod">
          <ac:chgData name="Diego Vidal Santos" userId="328c329cf2f6e6d0" providerId="LiveId" clId="{5B6D41CA-67D9-4EA7-8C79-E19B703E7A46}" dt="2024-08-09T12:48:33.495" v="4090" actId="20577"/>
          <ac:spMkLst>
            <pc:docMk/>
            <pc:sldMk cId="4026772706" sldId="269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5:12:50.112" v="7202" actId="14100"/>
          <ac:picMkLst>
            <pc:docMk/>
            <pc:sldMk cId="4026772706" sldId="269"/>
            <ac:picMk id="6" creationId="{43D722FE-E67D-C871-127E-EB3F768A3F26}"/>
          </ac:picMkLst>
        </pc:picChg>
        <pc:picChg chg="add del">
          <ac:chgData name="Diego Vidal Santos" userId="328c329cf2f6e6d0" providerId="LiveId" clId="{5B6D41CA-67D9-4EA7-8C79-E19B703E7A46}" dt="2024-08-10T23:58:50.752" v="12638" actId="478"/>
          <ac:picMkLst>
            <pc:docMk/>
            <pc:sldMk cId="4026772706" sldId="269"/>
            <ac:picMk id="7" creationId="{AB61FE9A-A2E2-334C-D500-D1369D029A92}"/>
          </ac:picMkLst>
        </pc:picChg>
        <pc:picChg chg="add mod modCrop">
          <ac:chgData name="Diego Vidal Santos" userId="328c329cf2f6e6d0" providerId="LiveId" clId="{5B6D41CA-67D9-4EA7-8C79-E19B703E7A46}" dt="2024-08-09T15:12:54.218" v="7203" actId="1076"/>
          <ac:picMkLst>
            <pc:docMk/>
            <pc:sldMk cId="4026772706" sldId="269"/>
            <ac:picMk id="8" creationId="{BCAFA86E-B2DA-78FB-F648-B65977B39E9C}"/>
          </ac:picMkLst>
        </pc:picChg>
      </pc:sldChg>
      <pc:sldChg chg="addSp modSp del mod">
        <pc:chgData name="Diego Vidal Santos" userId="328c329cf2f6e6d0" providerId="LiveId" clId="{5B6D41CA-67D9-4EA7-8C79-E19B703E7A46}" dt="2024-08-10T21:08:42.236" v="10019" actId="1076"/>
        <pc:sldMkLst>
          <pc:docMk/>
          <pc:sldMk cId="2029899011" sldId="270"/>
        </pc:sldMkLst>
        <pc:spChg chg="mod">
          <ac:chgData name="Diego Vidal Santos" userId="328c329cf2f6e6d0" providerId="LiveId" clId="{5B6D41CA-67D9-4EA7-8C79-E19B703E7A46}" dt="2024-08-09T12:49:15.735" v="4219" actId="20577"/>
          <ac:spMkLst>
            <pc:docMk/>
            <pc:sldMk cId="2029899011" sldId="270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08:42.236" v="10019" actId="1076"/>
          <ac:spMkLst>
            <pc:docMk/>
            <pc:sldMk cId="2029899011" sldId="270"/>
            <ac:spMk id="4" creationId="{42169DE5-97E6-AA22-9D84-D5C09980FAF2}"/>
          </ac:spMkLst>
        </pc:spChg>
        <pc:picChg chg="add mod">
          <ac:chgData name="Diego Vidal Santos" userId="328c329cf2f6e6d0" providerId="LiveId" clId="{5B6D41CA-67D9-4EA7-8C79-E19B703E7A46}" dt="2024-08-09T15:28:09.410" v="7367" actId="1076"/>
          <ac:picMkLst>
            <pc:docMk/>
            <pc:sldMk cId="2029899011" sldId="270"/>
            <ac:picMk id="6" creationId="{1768B1D0-CDF7-2397-19F9-978A7D6F1E51}"/>
          </ac:picMkLst>
        </pc:picChg>
        <pc:picChg chg="add mod">
          <ac:chgData name="Diego Vidal Santos" userId="328c329cf2f6e6d0" providerId="LiveId" clId="{5B6D41CA-67D9-4EA7-8C79-E19B703E7A46}" dt="2024-08-10T17:16:51.271" v="8207" actId="1076"/>
          <ac:picMkLst>
            <pc:docMk/>
            <pc:sldMk cId="2029899011" sldId="270"/>
            <ac:picMk id="7" creationId="{D02D4A47-1C25-DCB6-07E3-2731CF2BA28B}"/>
          </ac:picMkLst>
        </pc:picChg>
        <pc:picChg chg="add mod">
          <ac:chgData name="Diego Vidal Santos" userId="328c329cf2f6e6d0" providerId="LiveId" clId="{5B6D41CA-67D9-4EA7-8C79-E19B703E7A46}" dt="2024-08-09T15:28:09.410" v="7367" actId="1076"/>
          <ac:picMkLst>
            <pc:docMk/>
            <pc:sldMk cId="2029899011" sldId="270"/>
            <ac:picMk id="8" creationId="{AEAB167A-A8BA-D4D8-A487-62F9AE8E7C9F}"/>
          </ac:picMkLst>
        </pc:picChg>
      </pc:sldChg>
      <pc:sldChg chg="addSp modSp del mod">
        <pc:chgData name="Diego Vidal Santos" userId="328c329cf2f6e6d0" providerId="LiveId" clId="{5B6D41CA-67D9-4EA7-8C79-E19B703E7A46}" dt="2024-08-09T17:57:36.262" v="7540" actId="20577"/>
        <pc:sldMkLst>
          <pc:docMk/>
          <pc:sldMk cId="3426463004" sldId="271"/>
        </pc:sldMkLst>
        <pc:spChg chg="mod">
          <ac:chgData name="Diego Vidal Santos" userId="328c329cf2f6e6d0" providerId="LiveId" clId="{5B6D41CA-67D9-4EA7-8C79-E19B703E7A46}" dt="2024-08-09T17:57:36.262" v="7540" actId="20577"/>
          <ac:spMkLst>
            <pc:docMk/>
            <pc:sldMk cId="3426463004" sldId="271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5:29:31.915" v="7372" actId="1076"/>
          <ac:picMkLst>
            <pc:docMk/>
            <pc:sldMk cId="3426463004" sldId="271"/>
            <ac:picMk id="6" creationId="{429818E0-F8A9-C52F-A1C5-4FC65ECD1B75}"/>
          </ac:picMkLst>
        </pc:picChg>
        <pc:picChg chg="add mod">
          <ac:chgData name="Diego Vidal Santos" userId="328c329cf2f6e6d0" providerId="LiveId" clId="{5B6D41CA-67D9-4EA7-8C79-E19B703E7A46}" dt="2024-08-09T15:29:43.656" v="7379" actId="14100"/>
          <ac:picMkLst>
            <pc:docMk/>
            <pc:sldMk cId="3426463004" sldId="271"/>
            <ac:picMk id="8" creationId="{804E659C-920A-9944-5BA7-3F62750C7961}"/>
          </ac:picMkLst>
        </pc:picChg>
      </pc:sldChg>
      <pc:sldChg chg="addSp delSp modSp add mod">
        <pc:chgData name="Diego Vidal Santos" userId="328c329cf2f6e6d0" providerId="LiveId" clId="{5B6D41CA-67D9-4EA7-8C79-E19B703E7A46}" dt="2024-08-09T14:34:27.200" v="6673" actId="408"/>
        <pc:sldMkLst>
          <pc:docMk/>
          <pc:sldMk cId="2498201778" sldId="272"/>
        </pc:sldMkLst>
        <pc:spChg chg="mod">
          <ac:chgData name="Diego Vidal Santos" userId="328c329cf2f6e6d0" providerId="LiveId" clId="{5B6D41CA-67D9-4EA7-8C79-E19B703E7A46}" dt="2024-08-09T13:27:45.967" v="5205" actId="1076"/>
          <ac:spMkLst>
            <pc:docMk/>
            <pc:sldMk cId="2498201778" sldId="272"/>
            <ac:spMk id="3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09T14:34:12.180" v="6668" actId="478"/>
          <ac:picMkLst>
            <pc:docMk/>
            <pc:sldMk cId="2498201778" sldId="272"/>
            <ac:picMk id="5" creationId="{0A6FEE8A-67A3-133D-2F09-0DBA48846458}"/>
          </ac:picMkLst>
        </pc:picChg>
        <pc:picChg chg="add mod">
          <ac:chgData name="Diego Vidal Santos" userId="328c329cf2f6e6d0" providerId="LiveId" clId="{5B6D41CA-67D9-4EA7-8C79-E19B703E7A46}" dt="2024-08-09T14:34:25.631" v="6672" actId="12789"/>
          <ac:picMkLst>
            <pc:docMk/>
            <pc:sldMk cId="2498201778" sldId="272"/>
            <ac:picMk id="6" creationId="{B2EC87C1-494F-0284-173E-F5A4E72E6F71}"/>
          </ac:picMkLst>
        </pc:picChg>
        <pc:picChg chg="add del mod">
          <ac:chgData name="Diego Vidal Santos" userId="328c329cf2f6e6d0" providerId="LiveId" clId="{5B6D41CA-67D9-4EA7-8C79-E19B703E7A46}" dt="2024-08-09T14:29:14.960" v="6561" actId="478"/>
          <ac:picMkLst>
            <pc:docMk/>
            <pc:sldMk cId="2498201778" sldId="272"/>
            <ac:picMk id="7" creationId="{5973F1DF-3E99-BD55-A46E-36CA24ECD122}"/>
          </ac:picMkLst>
        </pc:picChg>
        <pc:picChg chg="add del mod">
          <ac:chgData name="Diego Vidal Santos" userId="328c329cf2f6e6d0" providerId="LiveId" clId="{5B6D41CA-67D9-4EA7-8C79-E19B703E7A46}" dt="2024-08-09T14:34:11.812" v="6667" actId="478"/>
          <ac:picMkLst>
            <pc:docMk/>
            <pc:sldMk cId="2498201778" sldId="272"/>
            <ac:picMk id="8" creationId="{A2FC9679-032A-2426-76AF-75FD24928404}"/>
          </ac:picMkLst>
        </pc:picChg>
        <pc:picChg chg="add mod">
          <ac:chgData name="Diego Vidal Santos" userId="328c329cf2f6e6d0" providerId="LiveId" clId="{5B6D41CA-67D9-4EA7-8C79-E19B703E7A46}" dt="2024-08-09T14:34:25.631" v="6672" actId="12789"/>
          <ac:picMkLst>
            <pc:docMk/>
            <pc:sldMk cId="2498201778" sldId="272"/>
            <ac:picMk id="9" creationId="{B45DAA94-3FDA-298B-B996-109F52D629FE}"/>
          </ac:picMkLst>
        </pc:picChg>
        <pc:picChg chg="add mod">
          <ac:chgData name="Diego Vidal Santos" userId="328c329cf2f6e6d0" providerId="LiveId" clId="{5B6D41CA-67D9-4EA7-8C79-E19B703E7A46}" dt="2024-08-09T14:34:27.200" v="6673" actId="408"/>
          <ac:picMkLst>
            <pc:docMk/>
            <pc:sldMk cId="2498201778" sldId="272"/>
            <ac:picMk id="10" creationId="{6B5F67E0-1BF5-A0B9-492E-64A2531482F4}"/>
          </ac:picMkLst>
        </pc:picChg>
      </pc:sldChg>
      <pc:sldChg chg="addSp delSp modSp add mod">
        <pc:chgData name="Diego Vidal Santos" userId="328c329cf2f6e6d0" providerId="LiveId" clId="{5B6D41CA-67D9-4EA7-8C79-E19B703E7A46}" dt="2024-08-09T14:37:09.099" v="6682" actId="1076"/>
        <pc:sldMkLst>
          <pc:docMk/>
          <pc:sldMk cId="1781213139" sldId="273"/>
        </pc:sldMkLst>
        <pc:spChg chg="mod">
          <ac:chgData name="Diego Vidal Santos" userId="328c329cf2f6e6d0" providerId="LiveId" clId="{5B6D41CA-67D9-4EA7-8C79-E19B703E7A46}" dt="2024-08-09T13:27:42.045" v="5204" actId="1076"/>
          <ac:spMkLst>
            <pc:docMk/>
            <pc:sldMk cId="1781213139" sldId="273"/>
            <ac:spMk id="3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09T14:34:07.832" v="6665" actId="21"/>
          <ac:picMkLst>
            <pc:docMk/>
            <pc:sldMk cId="1781213139" sldId="273"/>
            <ac:picMk id="5" creationId="{B45DAA94-3FDA-298B-B996-109F52D629FE}"/>
          </ac:picMkLst>
        </pc:picChg>
        <pc:picChg chg="add del mod">
          <ac:chgData name="Diego Vidal Santos" userId="328c329cf2f6e6d0" providerId="LiveId" clId="{5B6D41CA-67D9-4EA7-8C79-E19B703E7A46}" dt="2024-08-09T14:34:07.832" v="6665" actId="21"/>
          <ac:picMkLst>
            <pc:docMk/>
            <pc:sldMk cId="1781213139" sldId="273"/>
            <ac:picMk id="7" creationId="{6B5F67E0-1BF5-A0B9-492E-64A2531482F4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9" creationId="{8A37AA34-5009-BB40-796A-26D46382286D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11" creationId="{14A3BB74-5F71-8961-758F-9F6ACDEF5D88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13" creationId="{11BF562B-B82A-E167-14F2-ABDD38F01BB0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15" creationId="{78C401CD-642A-7C10-E1B4-2EC83C393675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17" creationId="{6ABF8FC8-9471-37B2-85A7-A12EAEB2105F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19" creationId="{C3396A0D-6A13-FAEF-32D6-FD66C8B70FE2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21" creationId="{B4C5DD7C-0883-3C16-D239-8CD48DF10378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23" creationId="{80402060-A8B1-C3FC-3E54-5110E0ABB258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25" creationId="{C08BDFCF-6EBE-8A8E-ED33-4D5D32467643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27" creationId="{B3EE55E7-5172-F270-032B-D937E8A82F6B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29" creationId="{4DB5B10C-93B3-B6EC-427C-A61465987BD9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31" creationId="{CAC9839A-4FC9-D036-6341-5B4BF5DB6262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33" creationId="{3CD97479-BE0C-B93A-4A19-BC0127217433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35" creationId="{381BE159-D813-684D-B65A-DA2A36CB3E7C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37" creationId="{14FF0EC5-8A95-AAD3-50C7-5329B7F782CB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39" creationId="{13ED74A7-2E91-2255-A4F6-FA36692F6C5F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41" creationId="{B79D6C38-3A82-C97E-4BF1-5106E9842487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43" creationId="{B194AB67-F81F-C7A5-C70E-DC9649F897D4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45" creationId="{2B45C769-D42F-730B-6561-32542DC76041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47" creationId="{2E47F13A-0A5B-9952-88C7-1E57E90A7D9B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49" creationId="{31D0778F-C505-E8CC-F078-5157BFB93181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51" creationId="{49533BF7-CAC8-862B-EA77-D6B9ED86F14F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53" creationId="{A7A3EFF5-E8D6-61FF-B44C-29834B1B6340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55" creationId="{6BAEF9D1-C529-C88F-B9F2-4CBF4DB0A01B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57" creationId="{1E90944F-7DE4-46B3-02CD-6F510231F784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59" creationId="{128C37C1-7A9A-0986-E5BA-FB5420D7E42D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61" creationId="{690562BA-3EBF-A43E-3436-DF4E043D8AD9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63" creationId="{6E9023BC-2E59-D19E-E901-2F8D8E81B1DA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65" creationId="{D4BA9DCF-E7E3-1C6D-3511-8E459C6136BC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67" creationId="{7B1D8092-6DCA-7FBD-8F97-58D7406E8D08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69" creationId="{98AABF8F-6896-BFEC-050D-D8E5A33716E2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71" creationId="{A6D2D290-18CA-0DBB-91FE-3789B7ECF00D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73" creationId="{C530A611-E2C4-87B1-5837-8A5702529E99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75" creationId="{47B215A6-1E24-1EC6-532E-5AC67372CCD5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77" creationId="{B647D97B-8301-1929-66D4-FD2D1C363789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79" creationId="{BAEB3C59-50FB-1121-CA2F-EB8F662FE67E}"/>
          </ac:picMkLst>
        </pc:picChg>
        <pc:picChg chg="add mod">
          <ac:chgData name="Diego Vidal Santos" userId="328c329cf2f6e6d0" providerId="LiveId" clId="{5B6D41CA-67D9-4EA7-8C79-E19B703E7A46}" dt="2024-08-09T14:30:22.604" v="6630" actId="931"/>
          <ac:picMkLst>
            <pc:docMk/>
            <pc:sldMk cId="1781213139" sldId="273"/>
            <ac:picMk id="81" creationId="{F205BC6A-8E0F-8E69-32B5-23161F428874}"/>
          </ac:picMkLst>
        </pc:picChg>
        <pc:picChg chg="add del mod">
          <ac:chgData name="Diego Vidal Santos" userId="328c329cf2f6e6d0" providerId="LiveId" clId="{5B6D41CA-67D9-4EA7-8C79-E19B703E7A46}" dt="2024-08-09T14:37:06.456" v="6681" actId="21"/>
          <ac:picMkLst>
            <pc:docMk/>
            <pc:sldMk cId="1781213139" sldId="273"/>
            <ac:picMk id="83" creationId="{E2B66C1F-8E25-CAB8-697A-D09F3EE5AAFD}"/>
          </ac:picMkLst>
        </pc:picChg>
        <pc:picChg chg="add mod">
          <ac:chgData name="Diego Vidal Santos" userId="328c329cf2f6e6d0" providerId="LiveId" clId="{5B6D41CA-67D9-4EA7-8C79-E19B703E7A46}" dt="2024-08-09T14:37:09.099" v="6682" actId="1076"/>
          <ac:picMkLst>
            <pc:docMk/>
            <pc:sldMk cId="1781213139" sldId="273"/>
            <ac:picMk id="84" creationId="{51844AFF-7E2F-273C-41D8-B397BDBC09A0}"/>
          </ac:picMkLst>
        </pc:picChg>
        <pc:picChg chg="add del mod">
          <ac:chgData name="Diego Vidal Santos" userId="328c329cf2f6e6d0" providerId="LiveId" clId="{5B6D41CA-67D9-4EA7-8C79-E19B703E7A46}" dt="2024-08-09T14:34:04.080" v="6661" actId="478"/>
          <ac:picMkLst>
            <pc:docMk/>
            <pc:sldMk cId="1781213139" sldId="273"/>
            <ac:picMk id="85" creationId="{156D70C7-523E-F17B-CDF0-641DFB73230F}"/>
          </ac:picMkLst>
        </pc:picChg>
        <pc:picChg chg="add mod">
          <ac:chgData name="Diego Vidal Santos" userId="328c329cf2f6e6d0" providerId="LiveId" clId="{5B6D41CA-67D9-4EA7-8C79-E19B703E7A46}" dt="2024-08-09T14:37:09.099" v="6682" actId="1076"/>
          <ac:picMkLst>
            <pc:docMk/>
            <pc:sldMk cId="1781213139" sldId="273"/>
            <ac:picMk id="86" creationId="{2024FF00-8A63-1CF9-8F3F-FB6E6BC2F71D}"/>
          </ac:picMkLst>
        </pc:picChg>
      </pc:sldChg>
      <pc:sldChg chg="addSp delSp modSp add mod">
        <pc:chgData name="Diego Vidal Santos" userId="328c329cf2f6e6d0" providerId="LiveId" clId="{5B6D41CA-67D9-4EA7-8C79-E19B703E7A46}" dt="2024-08-09T14:39:13" v="6695" actId="1076"/>
        <pc:sldMkLst>
          <pc:docMk/>
          <pc:sldMk cId="4280069587" sldId="274"/>
        </pc:sldMkLst>
        <pc:spChg chg="mod">
          <ac:chgData name="Diego Vidal Santos" userId="328c329cf2f6e6d0" providerId="LiveId" clId="{5B6D41CA-67D9-4EA7-8C79-E19B703E7A46}" dt="2024-08-09T13:27:38.764" v="5203" actId="1076"/>
          <ac:spMkLst>
            <pc:docMk/>
            <pc:sldMk cId="4280069587" sldId="274"/>
            <ac:spMk id="3" creationId="{00000000-0000-0000-0000-000000000000}"/>
          </ac:spMkLst>
        </pc:spChg>
        <pc:spChg chg="add del">
          <ac:chgData name="Diego Vidal Santos" userId="328c329cf2f6e6d0" providerId="LiveId" clId="{5B6D41CA-67D9-4EA7-8C79-E19B703E7A46}" dt="2024-08-09T14:37:57.502" v="6694" actId="478"/>
          <ac:spMkLst>
            <pc:docMk/>
            <pc:sldMk cId="4280069587" sldId="274"/>
            <ac:spMk id="7" creationId="{A7E3BFE8-1C9D-03EA-C158-0888DD92DBD6}"/>
          </ac:spMkLst>
        </pc:spChg>
        <pc:picChg chg="add del mod">
          <ac:chgData name="Diego Vidal Santos" userId="328c329cf2f6e6d0" providerId="LiveId" clId="{5B6D41CA-67D9-4EA7-8C79-E19B703E7A46}" dt="2024-08-09T14:39:13" v="6695" actId="1076"/>
          <ac:picMkLst>
            <pc:docMk/>
            <pc:sldMk cId="4280069587" sldId="274"/>
            <ac:picMk id="6" creationId="{E11DEAEC-C4D2-EC47-B529-62D90B1E1E1D}"/>
          </ac:picMkLst>
        </pc:picChg>
      </pc:sldChg>
      <pc:sldChg chg="addSp modSp add mod">
        <pc:chgData name="Diego Vidal Santos" userId="328c329cf2f6e6d0" providerId="LiveId" clId="{5B6D41CA-67D9-4EA7-8C79-E19B703E7A46}" dt="2024-08-10T17:34:03.991" v="8298" actId="1076"/>
        <pc:sldMkLst>
          <pc:docMk/>
          <pc:sldMk cId="84855456" sldId="275"/>
        </pc:sldMkLst>
        <pc:spChg chg="mod">
          <ac:chgData name="Diego Vidal Santos" userId="328c329cf2f6e6d0" providerId="LiveId" clId="{5B6D41CA-67D9-4EA7-8C79-E19B703E7A46}" dt="2024-08-09T17:56:18.996" v="7536" actId="313"/>
          <ac:spMkLst>
            <pc:docMk/>
            <pc:sldMk cId="84855456" sldId="275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10T17:34:03.991" v="8298" actId="1076"/>
          <ac:picMkLst>
            <pc:docMk/>
            <pc:sldMk cId="84855456" sldId="275"/>
            <ac:picMk id="6" creationId="{1379C30D-DFFD-6C86-996F-0DA16EE6B961}"/>
          </ac:picMkLst>
        </pc:picChg>
      </pc:sldChg>
      <pc:sldChg chg="addSp delSp modSp del mod">
        <pc:chgData name="Diego Vidal Santos" userId="328c329cf2f6e6d0" providerId="LiveId" clId="{5B6D41CA-67D9-4EA7-8C79-E19B703E7A46}" dt="2024-08-10T17:21:51.985" v="8277" actId="1038"/>
        <pc:sldMkLst>
          <pc:docMk/>
          <pc:sldMk cId="2582108638" sldId="276"/>
        </pc:sldMkLst>
        <pc:spChg chg="mod">
          <ac:chgData name="Diego Vidal Santos" userId="328c329cf2f6e6d0" providerId="LiveId" clId="{5B6D41CA-67D9-4EA7-8C79-E19B703E7A46}" dt="2024-08-09T13:58:14.638" v="6236" actId="255"/>
          <ac:spMkLst>
            <pc:docMk/>
            <pc:sldMk cId="2582108638" sldId="276"/>
            <ac:spMk id="3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10T17:21:36.033" v="8268" actId="478"/>
          <ac:picMkLst>
            <pc:docMk/>
            <pc:sldMk cId="2582108638" sldId="276"/>
            <ac:picMk id="6" creationId="{5B5ED1F8-8499-0DC8-D948-E8D0FD9B4BC3}"/>
          </ac:picMkLst>
        </pc:picChg>
        <pc:picChg chg="add mod">
          <ac:chgData name="Diego Vidal Santos" userId="328c329cf2f6e6d0" providerId="LiveId" clId="{5B6D41CA-67D9-4EA7-8C79-E19B703E7A46}" dt="2024-08-10T17:21:51.985" v="8277" actId="1038"/>
          <ac:picMkLst>
            <pc:docMk/>
            <pc:sldMk cId="2582108638" sldId="276"/>
            <ac:picMk id="7" creationId="{481FF36D-754C-EEB9-DBF5-71A1A43799DD}"/>
          </ac:picMkLst>
        </pc:picChg>
        <pc:picChg chg="add mod">
          <ac:chgData name="Diego Vidal Santos" userId="328c329cf2f6e6d0" providerId="LiveId" clId="{5B6D41CA-67D9-4EA7-8C79-E19B703E7A46}" dt="2024-08-09T14:17:57.443" v="6466" actId="12789"/>
          <ac:picMkLst>
            <pc:docMk/>
            <pc:sldMk cId="2582108638" sldId="276"/>
            <ac:picMk id="8" creationId="{66BEF2B6-F263-463F-B0D9-3873126B359B}"/>
          </ac:picMkLst>
        </pc:picChg>
        <pc:picChg chg="add mod">
          <ac:chgData name="Diego Vidal Santos" userId="328c329cf2f6e6d0" providerId="LiveId" clId="{5B6D41CA-67D9-4EA7-8C79-E19B703E7A46}" dt="2024-08-09T14:18:00.416" v="6467" actId="1037"/>
          <ac:picMkLst>
            <pc:docMk/>
            <pc:sldMk cId="2582108638" sldId="276"/>
            <ac:picMk id="10" creationId="{B3BAB7D9-1143-1A2B-71ED-9FF83AAD758E}"/>
          </ac:picMkLst>
        </pc:picChg>
      </pc:sldChg>
      <pc:sldChg chg="del">
        <pc:chgData name="Diego Vidal Santos" userId="328c329cf2f6e6d0" providerId="LiveId" clId="{5B6D41CA-67D9-4EA7-8C79-E19B703E7A46}" dt="2024-08-09T12:02:27.045" v="31" actId="47"/>
        <pc:sldMkLst>
          <pc:docMk/>
          <pc:sldMk cId="46954343" sldId="277"/>
        </pc:sldMkLst>
        <pc:spChg chg="mod">
          <ac:chgData name="Diego Vidal Santos" userId="328c329cf2f6e6d0" providerId="LiveId" clId="{5B6D41CA-67D9-4EA7-8C79-E19B703E7A46}" dt="2024-08-09T14:07:27.924" v="6317" actId="20577"/>
          <ac:spMkLst>
            <pc:docMk/>
            <pc:sldMk cId="46954343" sldId="277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3:48:45.542" v="6094" actId="14100"/>
          <ac:picMkLst>
            <pc:docMk/>
            <pc:sldMk cId="46954343" sldId="277"/>
            <ac:picMk id="5" creationId="{899A1B80-20CC-DB46-D2A9-EBB5B32864C7}"/>
          </ac:picMkLst>
        </pc:picChg>
      </pc:sldChg>
      <pc:sldChg chg="addSp modSp del mod">
        <pc:chgData name="Diego Vidal Santos" userId="328c329cf2f6e6d0" providerId="LiveId" clId="{5B6D41CA-67D9-4EA7-8C79-E19B703E7A46}" dt="2024-08-10T17:33:22.661" v="8287" actId="1076"/>
        <pc:sldMkLst>
          <pc:docMk/>
          <pc:sldMk cId="2010362174" sldId="278"/>
        </pc:sldMkLst>
        <pc:spChg chg="mod">
          <ac:chgData name="Diego Vidal Santos" userId="328c329cf2f6e6d0" providerId="LiveId" clId="{5B6D41CA-67D9-4EA7-8C79-E19B703E7A46}" dt="2024-08-09T13:27:56.616" v="5208" actId="1076"/>
          <ac:spMkLst>
            <pc:docMk/>
            <pc:sldMk cId="2010362174" sldId="278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10T17:32:59.454" v="8283" actId="1076"/>
          <ac:picMkLst>
            <pc:docMk/>
            <pc:sldMk cId="2010362174" sldId="278"/>
            <ac:picMk id="5" creationId="{09EBE620-04EC-FA17-92F8-C214D61A980F}"/>
          </ac:picMkLst>
        </pc:picChg>
        <pc:picChg chg="add mod">
          <ac:chgData name="Diego Vidal Santos" userId="328c329cf2f6e6d0" providerId="LiveId" clId="{5B6D41CA-67D9-4EA7-8C79-E19B703E7A46}" dt="2024-08-10T17:32:57.875" v="8282" actId="1076"/>
          <ac:picMkLst>
            <pc:docMk/>
            <pc:sldMk cId="2010362174" sldId="278"/>
            <ac:picMk id="6" creationId="{575993B3-C1CA-45BD-DD16-54DC0782047A}"/>
          </ac:picMkLst>
        </pc:picChg>
        <pc:picChg chg="add mod">
          <ac:chgData name="Diego Vidal Santos" userId="328c329cf2f6e6d0" providerId="LiveId" clId="{5B6D41CA-67D9-4EA7-8C79-E19B703E7A46}" dt="2024-08-10T17:33:22.661" v="8287" actId="1076"/>
          <ac:picMkLst>
            <pc:docMk/>
            <pc:sldMk cId="2010362174" sldId="278"/>
            <ac:picMk id="8" creationId="{1E5FDA41-81FB-24DD-C3FB-5A6E78E8FC6F}"/>
          </ac:picMkLst>
        </pc:picChg>
      </pc:sldChg>
      <pc:sldChg chg="modSp del mod">
        <pc:chgData name="Diego Vidal Santos" userId="328c329cf2f6e6d0" providerId="LiveId" clId="{5B6D41CA-67D9-4EA7-8C79-E19B703E7A46}" dt="2024-08-09T17:56:44.592" v="7539" actId="20577"/>
        <pc:sldMkLst>
          <pc:docMk/>
          <pc:sldMk cId="63315874" sldId="279"/>
        </pc:sldMkLst>
        <pc:spChg chg="mod">
          <ac:chgData name="Diego Vidal Santos" userId="328c329cf2f6e6d0" providerId="LiveId" clId="{5B6D41CA-67D9-4EA7-8C79-E19B703E7A46}" dt="2024-08-09T17:56:44.592" v="7539" actId="20577"/>
          <ac:spMkLst>
            <pc:docMk/>
            <pc:sldMk cId="63315874" sldId="279"/>
            <ac:spMk id="3" creationId="{00000000-0000-0000-0000-000000000000}"/>
          </ac:spMkLst>
        </pc:spChg>
      </pc:sldChg>
      <pc:sldChg chg="addSp delSp modSp del mod">
        <pc:chgData name="Diego Vidal Santos" userId="328c329cf2f6e6d0" providerId="LiveId" clId="{5B6D41CA-67D9-4EA7-8C79-E19B703E7A46}" dt="2024-08-10T21:43:22.279" v="10195" actId="2085"/>
        <pc:sldMkLst>
          <pc:docMk/>
          <pc:sldMk cId="2285538249" sldId="280"/>
        </pc:sldMkLst>
        <pc:spChg chg="mod">
          <ac:chgData name="Diego Vidal Santos" userId="328c329cf2f6e6d0" providerId="LiveId" clId="{5B6D41CA-67D9-4EA7-8C79-E19B703E7A46}" dt="2024-08-10T21:43:22.279" v="10195" actId="2085"/>
          <ac:spMkLst>
            <pc:docMk/>
            <pc:sldMk cId="2285538249" sldId="280"/>
            <ac:spMk id="3" creationId="{00000000-0000-0000-0000-000000000000}"/>
          </ac:spMkLst>
        </pc:spChg>
        <pc:spChg chg="del mod">
          <ac:chgData name="Diego Vidal Santos" userId="328c329cf2f6e6d0" providerId="LiveId" clId="{5B6D41CA-67D9-4EA7-8C79-E19B703E7A46}" dt="2024-08-10T17:18:59.629" v="8236" actId="478"/>
          <ac:spMkLst>
            <pc:docMk/>
            <pc:sldMk cId="2285538249" sldId="280"/>
            <ac:spMk id="4" creationId="{42169DE5-97E6-AA22-9D84-D5C09980FAF2}"/>
          </ac:spMkLst>
        </pc:spChg>
        <pc:spChg chg="add mod">
          <ac:chgData name="Diego Vidal Santos" userId="328c329cf2f6e6d0" providerId="LiveId" clId="{5B6D41CA-67D9-4EA7-8C79-E19B703E7A46}" dt="2024-08-10T17:19:29.338" v="8248" actId="2711"/>
          <ac:spMkLst>
            <pc:docMk/>
            <pc:sldMk cId="2285538249" sldId="280"/>
            <ac:spMk id="9" creationId="{2C7541D3-59D1-9DAC-1357-8A46E81CEC34}"/>
          </ac:spMkLst>
        </pc:spChg>
        <pc:spChg chg="add mod">
          <ac:chgData name="Diego Vidal Santos" userId="328c329cf2f6e6d0" providerId="LiveId" clId="{5B6D41CA-67D9-4EA7-8C79-E19B703E7A46}" dt="2024-08-10T17:20:24.884" v="8267" actId="164"/>
          <ac:spMkLst>
            <pc:docMk/>
            <pc:sldMk cId="2285538249" sldId="280"/>
            <ac:spMk id="10" creationId="{FE5833E2-0B78-75B5-98C8-B6547C87FEAA}"/>
          </ac:spMkLst>
        </pc:spChg>
        <pc:spChg chg="add mod">
          <ac:chgData name="Diego Vidal Santos" userId="328c329cf2f6e6d0" providerId="LiveId" clId="{5B6D41CA-67D9-4EA7-8C79-E19B703E7A46}" dt="2024-08-10T17:20:24.884" v="8267" actId="164"/>
          <ac:spMkLst>
            <pc:docMk/>
            <pc:sldMk cId="2285538249" sldId="280"/>
            <ac:spMk id="11" creationId="{89052EBD-D218-85C5-2C9C-72FC78ABCABB}"/>
          </ac:spMkLst>
        </pc:spChg>
        <pc:spChg chg="add mod">
          <ac:chgData name="Diego Vidal Santos" userId="328c329cf2f6e6d0" providerId="LiveId" clId="{5B6D41CA-67D9-4EA7-8C79-E19B703E7A46}" dt="2024-08-10T17:20:24.884" v="8267" actId="164"/>
          <ac:spMkLst>
            <pc:docMk/>
            <pc:sldMk cId="2285538249" sldId="280"/>
            <ac:spMk id="12" creationId="{548E3981-228D-6293-EB22-26332C0B57D4}"/>
          </ac:spMkLst>
        </pc:spChg>
        <pc:spChg chg="add mod">
          <ac:chgData name="Diego Vidal Santos" userId="328c329cf2f6e6d0" providerId="LiveId" clId="{5B6D41CA-67D9-4EA7-8C79-E19B703E7A46}" dt="2024-08-10T21:09:33.472" v="10047" actId="20577"/>
          <ac:spMkLst>
            <pc:docMk/>
            <pc:sldMk cId="2285538249" sldId="280"/>
            <ac:spMk id="14" creationId="{0A377425-6CBF-08DA-02A2-B44C44AC3905}"/>
          </ac:spMkLst>
        </pc:spChg>
        <pc:grpChg chg="add mod">
          <ac:chgData name="Diego Vidal Santos" userId="328c329cf2f6e6d0" providerId="LiveId" clId="{5B6D41CA-67D9-4EA7-8C79-E19B703E7A46}" dt="2024-08-10T17:20:24.884" v="8267" actId="164"/>
          <ac:grpSpMkLst>
            <pc:docMk/>
            <pc:sldMk cId="2285538249" sldId="280"/>
            <ac:grpSpMk id="13" creationId="{9A51FF07-64E4-29E8-4AD5-B1ABB1F71ED2}"/>
          </ac:grpSpMkLst>
        </pc:grpChg>
        <pc:picChg chg="mod">
          <ac:chgData name="Diego Vidal Santos" userId="328c329cf2f6e6d0" providerId="LiveId" clId="{5B6D41CA-67D9-4EA7-8C79-E19B703E7A46}" dt="2024-08-10T21:42:49.699" v="10188" actId="1076"/>
          <ac:picMkLst>
            <pc:docMk/>
            <pc:sldMk cId="2285538249" sldId="280"/>
            <ac:picMk id="5" creationId="{C3D918E9-4A9A-DC6B-BF36-61F62A880FF1}"/>
          </ac:picMkLst>
        </pc:picChg>
        <pc:picChg chg="add mod">
          <ac:chgData name="Diego Vidal Santos" userId="328c329cf2f6e6d0" providerId="LiveId" clId="{5B6D41CA-67D9-4EA7-8C79-E19B703E7A46}" dt="2024-08-10T17:20:24.884" v="8267" actId="164"/>
          <ac:picMkLst>
            <pc:docMk/>
            <pc:sldMk cId="2285538249" sldId="280"/>
            <ac:picMk id="7" creationId="{6290B011-079D-FE4B-9C93-A16269B81FBE}"/>
          </ac:picMkLst>
        </pc:picChg>
      </pc:sldChg>
      <pc:sldChg chg="addSp delSp modSp add mod">
        <pc:chgData name="Diego Vidal Santos" userId="328c329cf2f6e6d0" providerId="LiveId" clId="{5B6D41CA-67D9-4EA7-8C79-E19B703E7A46}" dt="2024-08-10T21:09:45.312" v="10049"/>
        <pc:sldMkLst>
          <pc:docMk/>
          <pc:sldMk cId="1431023430" sldId="281"/>
        </pc:sldMkLst>
        <pc:spChg chg="mod">
          <ac:chgData name="Diego Vidal Santos" userId="328c329cf2f6e6d0" providerId="LiveId" clId="{5B6D41CA-67D9-4EA7-8C79-E19B703E7A46}" dt="2024-08-09T13:33:54.600" v="5880" actId="207"/>
          <ac:spMkLst>
            <pc:docMk/>
            <pc:sldMk cId="1431023430" sldId="281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1:09:45.044" v="10048" actId="478"/>
          <ac:spMkLst>
            <pc:docMk/>
            <pc:sldMk cId="1431023430" sldId="281"/>
            <ac:spMk id="4" creationId="{42169DE5-97E6-AA22-9D84-D5C09980FAF2}"/>
          </ac:spMkLst>
        </pc:spChg>
        <pc:spChg chg="add mod">
          <ac:chgData name="Diego Vidal Santos" userId="328c329cf2f6e6d0" providerId="LiveId" clId="{5B6D41CA-67D9-4EA7-8C79-E19B703E7A46}" dt="2024-08-10T21:09:45.312" v="10049"/>
          <ac:spMkLst>
            <pc:docMk/>
            <pc:sldMk cId="1431023430" sldId="281"/>
            <ac:spMk id="5" creationId="{66EACD42-11BB-FC37-430B-FB061DCC1920}"/>
          </ac:spMkLst>
        </pc:spChg>
        <pc:picChg chg="del">
          <ac:chgData name="Diego Vidal Santos" userId="328c329cf2f6e6d0" providerId="LiveId" clId="{5B6D41CA-67D9-4EA7-8C79-E19B703E7A46}" dt="2024-08-09T13:34:47.155" v="6037" actId="478"/>
          <ac:picMkLst>
            <pc:docMk/>
            <pc:sldMk cId="1431023430" sldId="281"/>
            <ac:picMk id="5" creationId="{C3D918E9-4A9A-DC6B-BF36-61F62A880FF1}"/>
          </ac:picMkLst>
        </pc:picChg>
        <pc:picChg chg="add mod">
          <ac:chgData name="Diego Vidal Santos" userId="328c329cf2f6e6d0" providerId="LiveId" clId="{5B6D41CA-67D9-4EA7-8C79-E19B703E7A46}" dt="2024-08-09T15:31:34.284" v="7399" actId="12789"/>
          <ac:picMkLst>
            <pc:docMk/>
            <pc:sldMk cId="1431023430" sldId="281"/>
            <ac:picMk id="6" creationId="{B433C0E0-6ED4-D20B-B4A1-FF8F691F7C28}"/>
          </ac:picMkLst>
        </pc:picChg>
        <pc:picChg chg="add mod">
          <ac:chgData name="Diego Vidal Santos" userId="328c329cf2f6e6d0" providerId="LiveId" clId="{5B6D41CA-67D9-4EA7-8C79-E19B703E7A46}" dt="2024-08-09T15:31:34.284" v="7399" actId="12789"/>
          <ac:picMkLst>
            <pc:docMk/>
            <pc:sldMk cId="1431023430" sldId="281"/>
            <ac:picMk id="8" creationId="{37FED4DB-E664-818F-39E2-ADFA990AC5A2}"/>
          </ac:picMkLst>
        </pc:picChg>
        <pc:picChg chg="add mod">
          <ac:chgData name="Diego Vidal Santos" userId="328c329cf2f6e6d0" providerId="LiveId" clId="{5B6D41CA-67D9-4EA7-8C79-E19B703E7A46}" dt="2024-08-09T15:31:41.497" v="7401" actId="1076"/>
          <ac:picMkLst>
            <pc:docMk/>
            <pc:sldMk cId="1431023430" sldId="281"/>
            <ac:picMk id="10" creationId="{88F76D5A-5C99-A31E-D8DF-C9CFC9CFE19E}"/>
          </ac:picMkLst>
        </pc:picChg>
      </pc:sldChg>
      <pc:sldChg chg="addSp delSp modSp add mod">
        <pc:chgData name="Diego Vidal Santos" userId="328c329cf2f6e6d0" providerId="LiveId" clId="{5B6D41CA-67D9-4EA7-8C79-E19B703E7A46}" dt="2024-08-09T13:38:32.128" v="6062" actId="478"/>
        <pc:sldMkLst>
          <pc:docMk/>
          <pc:sldMk cId="823346222" sldId="282"/>
        </pc:sldMkLst>
        <pc:spChg chg="mod">
          <ac:chgData name="Diego Vidal Santos" userId="328c329cf2f6e6d0" providerId="LiveId" clId="{5B6D41CA-67D9-4EA7-8C79-E19B703E7A46}" dt="2024-08-09T13:36:00.577" v="6040" actId="20577"/>
          <ac:spMkLst>
            <pc:docMk/>
            <pc:sldMk cId="823346222" sldId="282"/>
            <ac:spMk id="3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09T13:34:51.381" v="6038" actId="478"/>
          <ac:picMkLst>
            <pc:docMk/>
            <pc:sldMk cId="823346222" sldId="282"/>
            <ac:picMk id="5" creationId="{C3D918E9-4A9A-DC6B-BF36-61F62A880FF1}"/>
          </ac:picMkLst>
        </pc:picChg>
        <pc:picChg chg="add mod">
          <ac:chgData name="Diego Vidal Santos" userId="328c329cf2f6e6d0" providerId="LiveId" clId="{5B6D41CA-67D9-4EA7-8C79-E19B703E7A46}" dt="2024-08-09T15:35:35.669" v="7417" actId="27614"/>
          <ac:picMkLst>
            <pc:docMk/>
            <pc:sldMk cId="823346222" sldId="282"/>
            <ac:picMk id="6" creationId="{677D3FF1-05F8-364B-2848-DEBDCB4A8D91}"/>
          </ac:picMkLst>
        </pc:picChg>
        <pc:picChg chg="add del mod">
          <ac:chgData name="Diego Vidal Santos" userId="328c329cf2f6e6d0" providerId="LiveId" clId="{5B6D41CA-67D9-4EA7-8C79-E19B703E7A46}" dt="2024-08-09T13:38:32.128" v="6062" actId="478"/>
          <ac:picMkLst>
            <pc:docMk/>
            <pc:sldMk cId="823346222" sldId="282"/>
            <ac:picMk id="7" creationId="{22078417-1670-603B-BA56-037923E83897}"/>
          </ac:picMkLst>
        </pc:picChg>
        <pc:picChg chg="add mod">
          <ac:chgData name="Diego Vidal Santos" userId="328c329cf2f6e6d0" providerId="LiveId" clId="{5B6D41CA-67D9-4EA7-8C79-E19B703E7A46}" dt="2024-08-09T15:37:53.634" v="7461" actId="1076"/>
          <ac:picMkLst>
            <pc:docMk/>
            <pc:sldMk cId="823346222" sldId="282"/>
            <ac:picMk id="7" creationId="{30BB5E5F-9E18-9BF9-505B-C4B09AD3497C}"/>
          </ac:picMkLst>
        </pc:picChg>
      </pc:sldChg>
      <pc:sldChg chg="addSp delSp modSp del mod">
        <pc:chgData name="Diego Vidal Santos" userId="328c329cf2f6e6d0" providerId="LiveId" clId="{5B6D41CA-67D9-4EA7-8C79-E19B703E7A46}" dt="2024-08-10T21:09:51.817" v="10051"/>
        <pc:sldMkLst>
          <pc:docMk/>
          <pc:sldMk cId="2273397626" sldId="283"/>
        </pc:sldMkLst>
        <pc:spChg chg="mod">
          <ac:chgData name="Diego Vidal Santos" userId="328c329cf2f6e6d0" providerId="LiveId" clId="{5B6D41CA-67D9-4EA7-8C79-E19B703E7A46}" dt="2024-08-09T13:34:43.996" v="6035" actId="20577"/>
          <ac:spMkLst>
            <pc:docMk/>
            <pc:sldMk cId="2273397626" sldId="283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1:09:51.491" v="10050" actId="478"/>
          <ac:spMkLst>
            <pc:docMk/>
            <pc:sldMk cId="2273397626" sldId="283"/>
            <ac:spMk id="4" creationId="{42169DE5-97E6-AA22-9D84-D5C09980FAF2}"/>
          </ac:spMkLst>
        </pc:spChg>
        <pc:spChg chg="add mod">
          <ac:chgData name="Diego Vidal Santos" userId="328c329cf2f6e6d0" providerId="LiveId" clId="{5B6D41CA-67D9-4EA7-8C79-E19B703E7A46}" dt="2024-08-10T21:09:51.817" v="10051"/>
          <ac:spMkLst>
            <pc:docMk/>
            <pc:sldMk cId="2273397626" sldId="283"/>
            <ac:spMk id="5" creationId="{5E6A2AFC-E182-74B2-8BCB-EFC655F34778}"/>
          </ac:spMkLst>
        </pc:spChg>
        <pc:picChg chg="del">
          <ac:chgData name="Diego Vidal Santos" userId="328c329cf2f6e6d0" providerId="LiveId" clId="{5B6D41CA-67D9-4EA7-8C79-E19B703E7A46}" dt="2024-08-09T13:34:45.811" v="6036" actId="478"/>
          <ac:picMkLst>
            <pc:docMk/>
            <pc:sldMk cId="2273397626" sldId="283"/>
            <ac:picMk id="5" creationId="{C3D918E9-4A9A-DC6B-BF36-61F62A880FF1}"/>
          </ac:picMkLst>
        </pc:picChg>
        <pc:picChg chg="add del mod">
          <ac:chgData name="Diego Vidal Santos" userId="328c329cf2f6e6d0" providerId="LiveId" clId="{5B6D41CA-67D9-4EA7-8C79-E19B703E7A46}" dt="2024-08-09T15:32:36.503" v="7407" actId="478"/>
          <ac:picMkLst>
            <pc:docMk/>
            <pc:sldMk cId="2273397626" sldId="283"/>
            <ac:picMk id="6" creationId="{AADC3F18-6DEF-5EFE-C6DE-9F054281B676}"/>
          </ac:picMkLst>
        </pc:picChg>
        <pc:picChg chg="add del mod">
          <ac:chgData name="Diego Vidal Santos" userId="328c329cf2f6e6d0" providerId="LiveId" clId="{5B6D41CA-67D9-4EA7-8C79-E19B703E7A46}" dt="2024-08-09T15:36:51.608" v="7441" actId="21"/>
          <ac:picMkLst>
            <pc:docMk/>
            <pc:sldMk cId="2273397626" sldId="283"/>
            <ac:picMk id="8" creationId="{30BB5E5F-9E18-9BF9-505B-C4B09AD3497C}"/>
          </ac:picMkLst>
        </pc:picChg>
        <pc:picChg chg="add mod">
          <ac:chgData name="Diego Vidal Santos" userId="328c329cf2f6e6d0" providerId="LiveId" clId="{5B6D41CA-67D9-4EA7-8C79-E19B703E7A46}" dt="2024-08-09T15:38:36.279" v="7462" actId="1076"/>
          <ac:picMkLst>
            <pc:docMk/>
            <pc:sldMk cId="2273397626" sldId="283"/>
            <ac:picMk id="10" creationId="{BD78F930-F687-A150-7700-8019127DA4FD}"/>
          </ac:picMkLst>
        </pc:picChg>
        <pc:picChg chg="add mod">
          <ac:chgData name="Diego Vidal Santos" userId="328c329cf2f6e6d0" providerId="LiveId" clId="{5B6D41CA-67D9-4EA7-8C79-E19B703E7A46}" dt="2024-08-09T15:38:45.192" v="7468" actId="1076"/>
          <ac:picMkLst>
            <pc:docMk/>
            <pc:sldMk cId="2273397626" sldId="283"/>
            <ac:picMk id="12" creationId="{1C0D7DE4-CF5C-36DB-F53B-650B6342D800}"/>
          </ac:picMkLst>
        </pc:picChg>
      </pc:sldChg>
      <pc:sldChg chg="addSp delSp modSp add mod">
        <pc:chgData name="Diego Vidal Santos" userId="328c329cf2f6e6d0" providerId="LiveId" clId="{5B6D41CA-67D9-4EA7-8C79-E19B703E7A46}" dt="2024-08-10T21:49:18.104" v="10340" actId="1076"/>
        <pc:sldMkLst>
          <pc:docMk/>
          <pc:sldMk cId="677153798" sldId="284"/>
        </pc:sldMkLst>
        <pc:spChg chg="mod">
          <ac:chgData name="Diego Vidal Santos" userId="328c329cf2f6e6d0" providerId="LiveId" clId="{5B6D41CA-67D9-4EA7-8C79-E19B703E7A46}" dt="2024-08-09T13:53:59.017" v="6203" actId="114"/>
          <ac:spMkLst>
            <pc:docMk/>
            <pc:sldMk cId="677153798" sldId="284"/>
            <ac:spMk id="2" creationId="{00000000-0000-0000-0000-000000000000}"/>
          </ac:spMkLst>
        </pc:spChg>
        <pc:spChg chg="del mod">
          <ac:chgData name="Diego Vidal Santos" userId="328c329cf2f6e6d0" providerId="LiveId" clId="{5B6D41CA-67D9-4EA7-8C79-E19B703E7A46}" dt="2024-08-09T13:49:33.065" v="6108" actId="478"/>
          <ac:spMkLst>
            <pc:docMk/>
            <pc:sldMk cId="677153798" sldId="284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10T21:49:18.104" v="10340" actId="1076"/>
          <ac:picMkLst>
            <pc:docMk/>
            <pc:sldMk cId="677153798" sldId="284"/>
            <ac:picMk id="6" creationId="{F0F4CB5F-7CCE-3B13-6D58-84923B6FD448}"/>
          </ac:picMkLst>
        </pc:picChg>
        <pc:picChg chg="add mod">
          <ac:chgData name="Diego Vidal Santos" userId="328c329cf2f6e6d0" providerId="LiveId" clId="{5B6D41CA-67D9-4EA7-8C79-E19B703E7A46}" dt="2024-08-10T21:49:18.104" v="10340" actId="1076"/>
          <ac:picMkLst>
            <pc:docMk/>
            <pc:sldMk cId="677153798" sldId="284"/>
            <ac:picMk id="7" creationId="{BDE72B76-8655-50EB-12B3-A66FB34D712A}"/>
          </ac:picMkLst>
        </pc:picChg>
        <pc:picChg chg="add del mod">
          <ac:chgData name="Diego Vidal Santos" userId="328c329cf2f6e6d0" providerId="LiveId" clId="{5B6D41CA-67D9-4EA7-8C79-E19B703E7A46}" dt="2024-08-10T21:49:07.615" v="10335" actId="478"/>
          <ac:picMkLst>
            <pc:docMk/>
            <pc:sldMk cId="677153798" sldId="284"/>
            <ac:picMk id="8" creationId="{F209B767-5C8A-EA5A-BB4D-891FB1A67519}"/>
          </ac:picMkLst>
        </pc:picChg>
      </pc:sldChg>
      <pc:sldChg chg="addSp modSp del mod">
        <pc:chgData name="Diego Vidal Santos" userId="328c329cf2f6e6d0" providerId="LiveId" clId="{5B6D41CA-67D9-4EA7-8C79-E19B703E7A46}" dt="2024-08-10T17:33:57.997" v="8294" actId="1076"/>
        <pc:sldMkLst>
          <pc:docMk/>
          <pc:sldMk cId="1472673393" sldId="285"/>
        </pc:sldMkLst>
        <pc:spChg chg="del mod">
          <ac:chgData name="Diego Vidal Santos" userId="328c329cf2f6e6d0" providerId="LiveId" clId="{5B6D41CA-67D9-4EA7-8C79-E19B703E7A46}" dt="2024-08-09T13:51:43.352" v="6123" actId="478"/>
          <ac:spMkLst>
            <pc:docMk/>
            <pc:sldMk cId="1472673393" sldId="285"/>
            <ac:spMk id="2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09T13:51:58.584" v="6147" actId="478"/>
          <ac:spMkLst>
            <pc:docMk/>
            <pc:sldMk cId="1472673393" sldId="285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09T13:51:47.202" v="6125" actId="478"/>
          <ac:spMkLst>
            <pc:docMk/>
            <pc:sldMk cId="1472673393" sldId="285"/>
            <ac:spMk id="5" creationId="{D8703540-DA90-8CA5-3C88-2EC44443A9D3}"/>
          </ac:spMkLst>
        </pc:spChg>
        <pc:spChg chg="add del mod">
          <ac:chgData name="Diego Vidal Santos" userId="328c329cf2f6e6d0" providerId="LiveId" clId="{5B6D41CA-67D9-4EA7-8C79-E19B703E7A46}" dt="2024-08-09T13:51:45.664" v="6124" actId="478"/>
          <ac:spMkLst>
            <pc:docMk/>
            <pc:sldMk cId="1472673393" sldId="285"/>
            <ac:spMk id="7" creationId="{5A1F7F79-7504-89AE-3B61-4F5841DC58DD}"/>
          </ac:spMkLst>
        </pc:spChg>
        <pc:spChg chg="add mod">
          <ac:chgData name="Diego Vidal Santos" userId="328c329cf2f6e6d0" providerId="LiveId" clId="{5B6D41CA-67D9-4EA7-8C79-E19B703E7A46}" dt="2024-08-09T13:53:29.163" v="6194" actId="20577"/>
          <ac:spMkLst>
            <pc:docMk/>
            <pc:sldMk cId="1472673393" sldId="285"/>
            <ac:spMk id="8" creationId="{48E2214D-ACA6-B913-4BB4-97101A59C454}"/>
          </ac:spMkLst>
        </pc:spChg>
        <pc:picChg chg="add mod">
          <ac:chgData name="Diego Vidal Santos" userId="328c329cf2f6e6d0" providerId="LiveId" clId="{5B6D41CA-67D9-4EA7-8C79-E19B703E7A46}" dt="2024-08-10T17:33:57.997" v="8294" actId="1076"/>
          <ac:picMkLst>
            <pc:docMk/>
            <pc:sldMk cId="1472673393" sldId="285"/>
            <ac:picMk id="3" creationId="{6E2869C2-601B-0347-B464-8628246EB14B}"/>
          </ac:picMkLst>
        </pc:picChg>
        <pc:picChg chg="add mod">
          <ac:chgData name="Diego Vidal Santos" userId="328c329cf2f6e6d0" providerId="LiveId" clId="{5B6D41CA-67D9-4EA7-8C79-E19B703E7A46}" dt="2024-08-09T13:58:57.224" v="6237" actId="1076"/>
          <ac:picMkLst>
            <pc:docMk/>
            <pc:sldMk cId="1472673393" sldId="285"/>
            <ac:picMk id="9" creationId="{872CFEC1-66CA-8219-7090-35BD8FBAB45C}"/>
          </ac:picMkLst>
        </pc:picChg>
        <pc:picChg chg="add mod">
          <ac:chgData name="Diego Vidal Santos" userId="328c329cf2f6e6d0" providerId="LiveId" clId="{5B6D41CA-67D9-4EA7-8C79-E19B703E7A46}" dt="2024-08-09T13:58:57.224" v="6237" actId="1076"/>
          <ac:picMkLst>
            <pc:docMk/>
            <pc:sldMk cId="1472673393" sldId="285"/>
            <ac:picMk id="10" creationId="{2B873AD8-1A1F-7BFD-CC3A-F58B5D9932F1}"/>
          </ac:picMkLst>
        </pc:picChg>
      </pc:sldChg>
      <pc:sldChg chg="addSp delSp modSp add del mod">
        <pc:chgData name="Diego Vidal Santos" userId="328c329cf2f6e6d0" providerId="LiveId" clId="{5B6D41CA-67D9-4EA7-8C79-E19B703E7A46}" dt="2024-08-10T21:41:11.415" v="10113" actId="1076"/>
        <pc:sldMkLst>
          <pc:docMk/>
          <pc:sldMk cId="334659315" sldId="286"/>
        </pc:sldMkLst>
        <pc:spChg chg="add mod">
          <ac:chgData name="Diego Vidal Santos" userId="328c329cf2f6e6d0" providerId="LiveId" clId="{5B6D41CA-67D9-4EA7-8C79-E19B703E7A46}" dt="2024-08-10T21:41:08.589" v="10112" actId="1076"/>
          <ac:spMkLst>
            <pc:docMk/>
            <pc:sldMk cId="334659315" sldId="286"/>
            <ac:spMk id="5" creationId="{A1413AFE-9417-5AD4-D4F3-580B353EF823}"/>
          </ac:spMkLst>
        </pc:spChg>
        <pc:spChg chg="mod">
          <ac:chgData name="Diego Vidal Santos" userId="328c329cf2f6e6d0" providerId="LiveId" clId="{5B6D41CA-67D9-4EA7-8C79-E19B703E7A46}" dt="2024-08-09T14:01:42.749" v="6259" actId="20577"/>
          <ac:spMkLst>
            <pc:docMk/>
            <pc:sldMk cId="334659315" sldId="286"/>
            <ac:spMk id="8" creationId="{48E2214D-ACA6-B913-4BB4-97101A59C454}"/>
          </ac:spMkLst>
        </pc:spChg>
        <pc:picChg chg="add mod">
          <ac:chgData name="Diego Vidal Santos" userId="328c329cf2f6e6d0" providerId="LiveId" clId="{5B6D41CA-67D9-4EA7-8C79-E19B703E7A46}" dt="2024-08-10T21:41:08.589" v="10112" actId="1076"/>
          <ac:picMkLst>
            <pc:docMk/>
            <pc:sldMk cId="334659315" sldId="286"/>
            <ac:picMk id="3" creationId="{55668031-602C-8B37-96E4-C3AE47307B61}"/>
          </ac:picMkLst>
        </pc:picChg>
        <pc:picChg chg="add mod">
          <ac:chgData name="Diego Vidal Santos" userId="328c329cf2f6e6d0" providerId="LiveId" clId="{5B6D41CA-67D9-4EA7-8C79-E19B703E7A46}" dt="2024-08-10T21:41:11.415" v="10113" actId="1076"/>
          <ac:picMkLst>
            <pc:docMk/>
            <pc:sldMk cId="334659315" sldId="286"/>
            <ac:picMk id="6" creationId="{E949207F-163E-2506-D09B-5A86804E45D6}"/>
          </ac:picMkLst>
        </pc:picChg>
        <pc:picChg chg="del mod">
          <ac:chgData name="Diego Vidal Santos" userId="328c329cf2f6e6d0" providerId="LiveId" clId="{5B6D41CA-67D9-4EA7-8C79-E19B703E7A46}" dt="2024-08-10T21:40:26.652" v="10107" actId="478"/>
          <ac:picMkLst>
            <pc:docMk/>
            <pc:sldMk cId="334659315" sldId="286"/>
            <ac:picMk id="9" creationId="{872CFEC1-66CA-8219-7090-35BD8FBAB45C}"/>
          </ac:picMkLst>
        </pc:picChg>
        <pc:picChg chg="mod">
          <ac:chgData name="Diego Vidal Santos" userId="328c329cf2f6e6d0" providerId="LiveId" clId="{5B6D41CA-67D9-4EA7-8C79-E19B703E7A46}" dt="2024-08-10T21:41:08.589" v="10112" actId="1076"/>
          <ac:picMkLst>
            <pc:docMk/>
            <pc:sldMk cId="334659315" sldId="286"/>
            <ac:picMk id="10" creationId="{2B873AD8-1A1F-7BFD-CC3A-F58B5D9932F1}"/>
          </ac:picMkLst>
        </pc:picChg>
      </pc:sldChg>
      <pc:sldChg chg="addSp delSp modSp del mod ord">
        <pc:chgData name="Diego Vidal Santos" userId="328c329cf2f6e6d0" providerId="LiveId" clId="{5B6D41CA-67D9-4EA7-8C79-E19B703E7A46}" dt="2024-08-10T21:45:02.469" v="10213" actId="1076"/>
        <pc:sldMkLst>
          <pc:docMk/>
          <pc:sldMk cId="233672786" sldId="287"/>
        </pc:sldMkLst>
        <pc:spChg chg="add del">
          <ac:chgData name="Diego Vidal Santos" userId="328c329cf2f6e6d0" providerId="LiveId" clId="{5B6D41CA-67D9-4EA7-8C79-E19B703E7A46}" dt="2024-08-10T17:35:42.594" v="8300" actId="22"/>
          <ac:spMkLst>
            <pc:docMk/>
            <pc:sldMk cId="233672786" sldId="287"/>
            <ac:spMk id="3" creationId="{3FED2B20-E2BB-8FCD-E9D9-15B52B357235}"/>
          </ac:spMkLst>
        </pc:spChg>
        <pc:spChg chg="del">
          <ac:chgData name="Diego Vidal Santos" userId="328c329cf2f6e6d0" providerId="LiveId" clId="{5B6D41CA-67D9-4EA7-8C79-E19B703E7A46}" dt="2024-08-09T14:06:13.244" v="6286" actId="478"/>
          <ac:spMkLst>
            <pc:docMk/>
            <pc:sldMk cId="233672786" sldId="287"/>
            <ac:spMk id="5" creationId="{A1413AFE-9417-5AD4-D4F3-580B353EF823}"/>
          </ac:spMkLst>
        </pc:spChg>
        <pc:spChg chg="mod">
          <ac:chgData name="Diego Vidal Santos" userId="328c329cf2f6e6d0" providerId="LiveId" clId="{5B6D41CA-67D9-4EA7-8C79-E19B703E7A46}" dt="2024-08-10T21:44:55.612" v="10211" actId="1076"/>
          <ac:spMkLst>
            <pc:docMk/>
            <pc:sldMk cId="233672786" sldId="287"/>
            <ac:spMk id="8" creationId="{48E2214D-ACA6-B913-4BB4-97101A59C454}"/>
          </ac:spMkLst>
        </pc:spChg>
        <pc:grpChg chg="add mod">
          <ac:chgData name="Diego Vidal Santos" userId="328c329cf2f6e6d0" providerId="LiveId" clId="{5B6D41CA-67D9-4EA7-8C79-E19B703E7A46}" dt="2024-08-10T21:45:02.469" v="10213" actId="1076"/>
          <ac:grpSpMkLst>
            <pc:docMk/>
            <pc:sldMk cId="233672786" sldId="287"/>
            <ac:grpSpMk id="21" creationId="{04CA62A0-629C-4B6E-B1D7-2D99E101306B}"/>
          </ac:grpSpMkLst>
        </pc:grpChg>
        <pc:picChg chg="del">
          <ac:chgData name="Diego Vidal Santos" userId="328c329cf2f6e6d0" providerId="LiveId" clId="{5B6D41CA-67D9-4EA7-8C79-E19B703E7A46}" dt="2024-08-09T14:06:11.539" v="6284" actId="478"/>
          <ac:picMkLst>
            <pc:docMk/>
            <pc:sldMk cId="233672786" sldId="287"/>
            <ac:picMk id="3" creationId="{55668031-602C-8B37-96E4-C3AE47307B61}"/>
          </ac:picMkLst>
        </pc:picChg>
        <pc:picChg chg="add del mod">
          <ac:chgData name="Diego Vidal Santos" userId="328c329cf2f6e6d0" providerId="LiveId" clId="{5B6D41CA-67D9-4EA7-8C79-E19B703E7A46}" dt="2024-08-09T16:23:01.055" v="7482" actId="21"/>
          <ac:picMkLst>
            <pc:docMk/>
            <pc:sldMk cId="233672786" sldId="287"/>
            <ac:picMk id="3" creationId="{979145AC-0422-1D20-EB44-D0E5CBA9EB6A}"/>
          </ac:picMkLst>
        </pc:picChg>
        <pc:picChg chg="add del mod">
          <ac:chgData name="Diego Vidal Santos" userId="328c329cf2f6e6d0" providerId="LiveId" clId="{5B6D41CA-67D9-4EA7-8C79-E19B703E7A46}" dt="2024-08-09T15:19:19.863" v="7278" actId="21"/>
          <ac:picMkLst>
            <pc:docMk/>
            <pc:sldMk cId="233672786" sldId="287"/>
            <ac:picMk id="3" creationId="{E8E29603-1FDC-4878-B311-76FFBDE63E46}"/>
          </ac:picMkLst>
        </pc:picChg>
        <pc:picChg chg="del">
          <ac:chgData name="Diego Vidal Santos" userId="328c329cf2f6e6d0" providerId="LiveId" clId="{5B6D41CA-67D9-4EA7-8C79-E19B703E7A46}" dt="2024-08-09T15:17:55.361" v="7271" actId="478"/>
          <ac:picMkLst>
            <pc:docMk/>
            <pc:sldMk cId="233672786" sldId="287"/>
            <ac:picMk id="6" creationId="{19E789EC-A184-ABA3-47FC-E6D470E8865F}"/>
          </ac:picMkLst>
        </pc:picChg>
        <pc:picChg chg="add del mod">
          <ac:chgData name="Diego Vidal Santos" userId="328c329cf2f6e6d0" providerId="LiveId" clId="{5B6D41CA-67D9-4EA7-8C79-E19B703E7A46}" dt="2024-08-10T17:43:30.664" v="8366" actId="478"/>
          <ac:picMkLst>
            <pc:docMk/>
            <pc:sldMk cId="233672786" sldId="287"/>
            <ac:picMk id="6" creationId="{B4533547-EC80-811D-6431-F6F2369CD2BE}"/>
          </ac:picMkLst>
        </pc:picChg>
        <pc:picChg chg="add del mod">
          <ac:chgData name="Diego Vidal Santos" userId="328c329cf2f6e6d0" providerId="LiveId" clId="{5B6D41CA-67D9-4EA7-8C79-E19B703E7A46}" dt="2024-08-09T15:22:20.919" v="7286" actId="478"/>
          <ac:picMkLst>
            <pc:docMk/>
            <pc:sldMk cId="233672786" sldId="287"/>
            <ac:picMk id="7" creationId="{3A16C371-13E5-69A9-4EED-87E8A8E1A6E7}"/>
          </ac:picMkLst>
        </pc:picChg>
        <pc:picChg chg="del">
          <ac:chgData name="Diego Vidal Santos" userId="328c329cf2f6e6d0" providerId="LiveId" clId="{5B6D41CA-67D9-4EA7-8C79-E19B703E7A46}" dt="2024-08-09T14:06:12.590" v="6285" actId="478"/>
          <ac:picMkLst>
            <pc:docMk/>
            <pc:sldMk cId="233672786" sldId="287"/>
            <ac:picMk id="9" creationId="{872CFEC1-66CA-8219-7090-35BD8FBAB45C}"/>
          </ac:picMkLst>
        </pc:picChg>
        <pc:picChg chg="add mod">
          <ac:chgData name="Diego Vidal Santos" userId="328c329cf2f6e6d0" providerId="LiveId" clId="{5B6D41CA-67D9-4EA7-8C79-E19B703E7A46}" dt="2024-08-10T21:45:00.070" v="10212" actId="164"/>
          <ac:picMkLst>
            <pc:docMk/>
            <pc:sldMk cId="233672786" sldId="287"/>
            <ac:picMk id="9" creationId="{C5C8719F-B973-6E5E-B2F1-E7F6DA64E154}"/>
          </ac:picMkLst>
        </pc:picChg>
        <pc:picChg chg="del">
          <ac:chgData name="Diego Vidal Santos" userId="328c329cf2f6e6d0" providerId="LiveId" clId="{5B6D41CA-67D9-4EA7-8C79-E19B703E7A46}" dt="2024-08-09T14:06:11.180" v="6283" actId="478"/>
          <ac:picMkLst>
            <pc:docMk/>
            <pc:sldMk cId="233672786" sldId="287"/>
            <ac:picMk id="10" creationId="{2B873AD8-1A1F-7BFD-CC3A-F58B5D9932F1}"/>
          </ac:picMkLst>
        </pc:picChg>
        <pc:picChg chg="add del mod">
          <ac:chgData name="Diego Vidal Santos" userId="328c329cf2f6e6d0" providerId="LiveId" clId="{5B6D41CA-67D9-4EA7-8C79-E19B703E7A46}" dt="2024-08-10T17:43:29.772" v="8364" actId="478"/>
          <ac:picMkLst>
            <pc:docMk/>
            <pc:sldMk cId="233672786" sldId="287"/>
            <ac:picMk id="10" creationId="{5FBA9CDE-746E-94F9-0EC5-60DCB53C8B03}"/>
          </ac:picMkLst>
        </pc:picChg>
        <pc:picChg chg="del mod">
          <ac:chgData name="Diego Vidal Santos" userId="328c329cf2f6e6d0" providerId="LiveId" clId="{5B6D41CA-67D9-4EA7-8C79-E19B703E7A46}" dt="2024-08-09T15:23:58.345" v="7297" actId="21"/>
          <ac:picMkLst>
            <pc:docMk/>
            <pc:sldMk cId="233672786" sldId="287"/>
            <ac:picMk id="11" creationId="{D6CB4A8A-9DF7-6926-63F1-B4D1441E0D0D}"/>
          </ac:picMkLst>
        </pc:picChg>
        <pc:picChg chg="add mod">
          <ac:chgData name="Diego Vidal Santos" userId="328c329cf2f6e6d0" providerId="LiveId" clId="{5B6D41CA-67D9-4EA7-8C79-E19B703E7A46}" dt="2024-08-10T21:45:00.070" v="10212" actId="164"/>
          <ac:picMkLst>
            <pc:docMk/>
            <pc:sldMk cId="233672786" sldId="287"/>
            <ac:picMk id="12" creationId="{07A6ED43-D9DA-5C18-F392-0139C52D97A0}"/>
          </ac:picMkLst>
        </pc:picChg>
        <pc:picChg chg="add del mod modCrop">
          <ac:chgData name="Diego Vidal Santos" userId="328c329cf2f6e6d0" providerId="LiveId" clId="{5B6D41CA-67D9-4EA7-8C79-E19B703E7A46}" dt="2024-08-10T17:43:31.748" v="8367" actId="478"/>
          <ac:picMkLst>
            <pc:docMk/>
            <pc:sldMk cId="233672786" sldId="287"/>
            <ac:picMk id="13" creationId="{DC43B9F0-4AEF-9DC3-2A54-9F114F66DBB8}"/>
          </ac:picMkLst>
        </pc:picChg>
        <pc:picChg chg="add del mod">
          <ac:chgData name="Diego Vidal Santos" userId="328c329cf2f6e6d0" providerId="LiveId" clId="{5B6D41CA-67D9-4EA7-8C79-E19B703E7A46}" dt="2024-08-10T17:43:32.587" v="8368" actId="478"/>
          <ac:picMkLst>
            <pc:docMk/>
            <pc:sldMk cId="233672786" sldId="287"/>
            <ac:picMk id="14" creationId="{D6CB4A8A-9DF7-6926-63F1-B4D1441E0D0D}"/>
          </ac:picMkLst>
        </pc:picChg>
        <pc:picChg chg="add mod">
          <ac:chgData name="Diego Vidal Santos" userId="328c329cf2f6e6d0" providerId="LiveId" clId="{5B6D41CA-67D9-4EA7-8C79-E19B703E7A46}" dt="2024-08-10T17:44:48.861" v="8380" actId="931"/>
          <ac:picMkLst>
            <pc:docMk/>
            <pc:sldMk cId="233672786" sldId="287"/>
            <ac:picMk id="16" creationId="{EF49045D-71EB-6EB2-0B34-C00578B0680E}"/>
          </ac:picMkLst>
        </pc:picChg>
        <pc:picChg chg="add mod">
          <ac:chgData name="Diego Vidal Santos" userId="328c329cf2f6e6d0" providerId="LiveId" clId="{5B6D41CA-67D9-4EA7-8C79-E19B703E7A46}" dt="2024-08-10T21:45:00.070" v="10212" actId="164"/>
          <ac:picMkLst>
            <pc:docMk/>
            <pc:sldMk cId="233672786" sldId="287"/>
            <ac:picMk id="18" creationId="{E35FBD47-E021-92D8-93C1-A9689AFD3107}"/>
          </ac:picMkLst>
        </pc:picChg>
        <pc:picChg chg="add mod">
          <ac:chgData name="Diego Vidal Santos" userId="328c329cf2f6e6d0" providerId="LiveId" clId="{5B6D41CA-67D9-4EA7-8C79-E19B703E7A46}" dt="2024-08-10T21:45:00.070" v="10212" actId="164"/>
          <ac:picMkLst>
            <pc:docMk/>
            <pc:sldMk cId="233672786" sldId="287"/>
            <ac:picMk id="20" creationId="{3F9A2DDB-81C6-9839-1AE9-5C151B4D22AD}"/>
          </ac:picMkLst>
        </pc:picChg>
      </pc:sldChg>
      <pc:sldChg chg="addSp modSp del mod">
        <pc:chgData name="Diego Vidal Santos" userId="328c329cf2f6e6d0" providerId="LiveId" clId="{5B6D41CA-67D9-4EA7-8C79-E19B703E7A46}" dt="2024-08-10T17:33:35.285" v="8290" actId="1076"/>
        <pc:sldMkLst>
          <pc:docMk/>
          <pc:sldMk cId="3485121406" sldId="288"/>
        </pc:sldMkLst>
        <pc:spChg chg="mod">
          <ac:chgData name="Diego Vidal Santos" userId="328c329cf2f6e6d0" providerId="LiveId" clId="{5B6D41CA-67D9-4EA7-8C79-E19B703E7A46}" dt="2024-08-09T14:09:10.771" v="6351" actId="20577"/>
          <ac:spMkLst>
            <pc:docMk/>
            <pc:sldMk cId="3485121406" sldId="288"/>
            <ac:spMk id="2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10T17:33:35.285" v="8290" actId="1076"/>
          <ac:picMkLst>
            <pc:docMk/>
            <pc:sldMk cId="3485121406" sldId="288"/>
            <ac:picMk id="3" creationId="{F7CBF1AF-6DF6-5894-99BA-7B450676FB7B}"/>
          </ac:picMkLst>
        </pc:picChg>
        <pc:picChg chg="del">
          <ac:chgData name="Diego Vidal Santos" userId="328c329cf2f6e6d0" providerId="LiveId" clId="{5B6D41CA-67D9-4EA7-8C79-E19B703E7A46}" dt="2024-08-09T14:08:30.710" v="6319" actId="478"/>
          <ac:picMkLst>
            <pc:docMk/>
            <pc:sldMk cId="3485121406" sldId="288"/>
            <ac:picMk id="5" creationId="{899A1B80-20CC-DB46-D2A9-EBB5B32864C7}"/>
          </ac:picMkLst>
        </pc:picChg>
        <pc:picChg chg="add mod">
          <ac:chgData name="Diego Vidal Santos" userId="328c329cf2f6e6d0" providerId="LiveId" clId="{5B6D41CA-67D9-4EA7-8C79-E19B703E7A46}" dt="2024-08-09T14:10:18.713" v="6367" actId="1076"/>
          <ac:picMkLst>
            <pc:docMk/>
            <pc:sldMk cId="3485121406" sldId="288"/>
            <ac:picMk id="6" creationId="{3A6CA09C-77B2-175A-EA49-E5E3F15793A8}"/>
          </ac:picMkLst>
        </pc:picChg>
        <pc:picChg chg="del">
          <ac:chgData name="Diego Vidal Santos" userId="328c329cf2f6e6d0" providerId="LiveId" clId="{5B6D41CA-67D9-4EA7-8C79-E19B703E7A46}" dt="2024-08-09T14:08:31.213" v="6320" actId="478"/>
          <ac:picMkLst>
            <pc:docMk/>
            <pc:sldMk cId="3485121406" sldId="288"/>
            <ac:picMk id="7" creationId="{BDE72B76-8655-50EB-12B3-A66FB34D712A}"/>
          </ac:picMkLst>
        </pc:picChg>
        <pc:picChg chg="del">
          <ac:chgData name="Diego Vidal Santos" userId="328c329cf2f6e6d0" providerId="LiveId" clId="{5B6D41CA-67D9-4EA7-8C79-E19B703E7A46}" dt="2024-08-09T14:08:31.588" v="6321" actId="478"/>
          <ac:picMkLst>
            <pc:docMk/>
            <pc:sldMk cId="3485121406" sldId="288"/>
            <ac:picMk id="8" creationId="{F209B767-5C8A-EA5A-BB4D-891FB1A67519}"/>
          </ac:picMkLst>
        </pc:picChg>
        <pc:picChg chg="add mod modCrop">
          <ac:chgData name="Diego Vidal Santos" userId="328c329cf2f6e6d0" providerId="LiveId" clId="{5B6D41CA-67D9-4EA7-8C79-E19B703E7A46}" dt="2024-08-09T14:10:18.713" v="6367" actId="1076"/>
          <ac:picMkLst>
            <pc:docMk/>
            <pc:sldMk cId="3485121406" sldId="288"/>
            <ac:picMk id="10" creationId="{B91EC8A6-B72E-CBCE-71C2-F57F42DBBF3C}"/>
          </ac:picMkLst>
        </pc:picChg>
      </pc:sldChg>
      <pc:sldChg chg="addSp delSp modSp add mod">
        <pc:chgData name="Diego Vidal Santos" userId="328c329cf2f6e6d0" providerId="LiveId" clId="{5B6D41CA-67D9-4EA7-8C79-E19B703E7A46}" dt="2024-08-09T14:24:37.799" v="6528" actId="1076"/>
        <pc:sldMkLst>
          <pc:docMk/>
          <pc:sldMk cId="691698242" sldId="289"/>
        </pc:sldMkLst>
        <pc:spChg chg="mod">
          <ac:chgData name="Diego Vidal Santos" userId="328c329cf2f6e6d0" providerId="LiveId" clId="{5B6D41CA-67D9-4EA7-8C79-E19B703E7A46}" dt="2024-08-09T14:12:34.915" v="6399" actId="313"/>
          <ac:spMkLst>
            <pc:docMk/>
            <pc:sldMk cId="691698242" sldId="289"/>
            <ac:spMk id="2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09T14:12:22.321" v="6389" actId="478"/>
          <ac:picMkLst>
            <pc:docMk/>
            <pc:sldMk cId="691698242" sldId="289"/>
            <ac:picMk id="5" creationId="{899A1B80-20CC-DB46-D2A9-EBB5B32864C7}"/>
          </ac:picMkLst>
        </pc:picChg>
        <pc:picChg chg="add del mod">
          <ac:chgData name="Diego Vidal Santos" userId="328c329cf2f6e6d0" providerId="LiveId" clId="{5B6D41CA-67D9-4EA7-8C79-E19B703E7A46}" dt="2024-08-09T14:23:56.840" v="6511" actId="478"/>
          <ac:picMkLst>
            <pc:docMk/>
            <pc:sldMk cId="691698242" sldId="289"/>
            <ac:picMk id="6" creationId="{4B5EFED5-7D53-9E93-5943-71A4344E608A}"/>
          </ac:picMkLst>
        </pc:picChg>
        <pc:picChg chg="del">
          <ac:chgData name="Diego Vidal Santos" userId="328c329cf2f6e6d0" providerId="LiveId" clId="{5B6D41CA-67D9-4EA7-8C79-E19B703E7A46}" dt="2024-08-09T14:12:22.739" v="6390" actId="478"/>
          <ac:picMkLst>
            <pc:docMk/>
            <pc:sldMk cId="691698242" sldId="289"/>
            <ac:picMk id="7" creationId="{BDE72B76-8655-50EB-12B3-A66FB34D712A}"/>
          </ac:picMkLst>
        </pc:picChg>
        <pc:picChg chg="del">
          <ac:chgData name="Diego Vidal Santos" userId="328c329cf2f6e6d0" providerId="LiveId" clId="{5B6D41CA-67D9-4EA7-8C79-E19B703E7A46}" dt="2024-08-09T14:12:23.250" v="6391" actId="478"/>
          <ac:picMkLst>
            <pc:docMk/>
            <pc:sldMk cId="691698242" sldId="289"/>
            <ac:picMk id="8" creationId="{F209B767-5C8A-EA5A-BB4D-891FB1A67519}"/>
          </ac:picMkLst>
        </pc:picChg>
        <pc:picChg chg="add del mod">
          <ac:chgData name="Diego Vidal Santos" userId="328c329cf2f6e6d0" providerId="LiveId" clId="{5B6D41CA-67D9-4EA7-8C79-E19B703E7A46}" dt="2024-08-09T14:13:20.803" v="6413" actId="478"/>
          <ac:picMkLst>
            <pc:docMk/>
            <pc:sldMk cId="691698242" sldId="289"/>
            <ac:picMk id="10" creationId="{8BE9CADD-A536-C104-EA0B-0FA1FDB7330D}"/>
          </ac:picMkLst>
        </pc:picChg>
        <pc:picChg chg="add del mod ord modCrop">
          <ac:chgData name="Diego Vidal Santos" userId="328c329cf2f6e6d0" providerId="LiveId" clId="{5B6D41CA-67D9-4EA7-8C79-E19B703E7A46}" dt="2024-08-09T14:23:55.706" v="6510" actId="478"/>
          <ac:picMkLst>
            <pc:docMk/>
            <pc:sldMk cId="691698242" sldId="289"/>
            <ac:picMk id="12" creationId="{C16C2C63-F7A0-B609-8CFB-2BF3496BB98F}"/>
          </ac:picMkLst>
        </pc:picChg>
        <pc:picChg chg="add mod">
          <ac:chgData name="Diego Vidal Santos" userId="328c329cf2f6e6d0" providerId="LiveId" clId="{5B6D41CA-67D9-4EA7-8C79-E19B703E7A46}" dt="2024-08-09T14:24:37.799" v="6528" actId="1076"/>
          <ac:picMkLst>
            <pc:docMk/>
            <pc:sldMk cId="691698242" sldId="289"/>
            <ac:picMk id="14" creationId="{6F7C06ED-2D48-62ED-E32C-1400D49898DB}"/>
          </ac:picMkLst>
        </pc:picChg>
        <pc:picChg chg="add mod">
          <ac:chgData name="Diego Vidal Santos" userId="328c329cf2f6e6d0" providerId="LiveId" clId="{5B6D41CA-67D9-4EA7-8C79-E19B703E7A46}" dt="2024-08-09T14:24:37.799" v="6528" actId="1076"/>
          <ac:picMkLst>
            <pc:docMk/>
            <pc:sldMk cId="691698242" sldId="289"/>
            <ac:picMk id="16" creationId="{63BCC05D-2D65-CC44-AAB4-478FCFAEDCAD}"/>
          </ac:picMkLst>
        </pc:picChg>
        <pc:picChg chg="add mod">
          <ac:chgData name="Diego Vidal Santos" userId="328c329cf2f6e6d0" providerId="LiveId" clId="{5B6D41CA-67D9-4EA7-8C79-E19B703E7A46}" dt="2024-08-09T14:24:37.799" v="6528" actId="1076"/>
          <ac:picMkLst>
            <pc:docMk/>
            <pc:sldMk cId="691698242" sldId="289"/>
            <ac:picMk id="18" creationId="{C7DE1DDF-2501-86F0-B30D-BFAD4B1655E6}"/>
          </ac:picMkLst>
        </pc:picChg>
      </pc:sldChg>
      <pc:sldChg chg="addSp delSp modSp add mod ord">
        <pc:chgData name="Diego Vidal Santos" userId="328c329cf2f6e6d0" providerId="LiveId" clId="{5B6D41CA-67D9-4EA7-8C79-E19B703E7A46}" dt="2024-08-10T21:39:12.316" v="10085" actId="207"/>
        <pc:sldMkLst>
          <pc:docMk/>
          <pc:sldMk cId="2018493852" sldId="290"/>
        </pc:sldMkLst>
        <pc:spChg chg="mod">
          <ac:chgData name="Diego Vidal Santos" userId="328c329cf2f6e6d0" providerId="LiveId" clId="{5B6D41CA-67D9-4EA7-8C79-E19B703E7A46}" dt="2024-08-10T21:39:12.316" v="10085" actId="207"/>
          <ac:spMkLst>
            <pc:docMk/>
            <pc:sldMk cId="2018493852" sldId="290"/>
            <ac:spMk id="2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09T14:31:48.245" v="6642" actId="14826"/>
          <ac:picMkLst>
            <pc:docMk/>
            <pc:sldMk cId="2018493852" sldId="290"/>
            <ac:picMk id="5" creationId="{0E62102B-5DC5-DDEC-8722-23ECAE270E9C}"/>
          </ac:picMkLst>
        </pc:picChg>
        <pc:picChg chg="add del mod">
          <ac:chgData name="Diego Vidal Santos" userId="328c329cf2f6e6d0" providerId="LiveId" clId="{5B6D41CA-67D9-4EA7-8C79-E19B703E7A46}" dt="2024-08-09T14:32:10.342" v="6646" actId="14826"/>
          <ac:picMkLst>
            <pc:docMk/>
            <pc:sldMk cId="2018493852" sldId="290"/>
            <ac:picMk id="6" creationId="{4B5EFED5-7D53-9E93-5943-71A4344E608A}"/>
          </ac:picMkLst>
        </pc:picChg>
        <pc:picChg chg="add del mod">
          <ac:chgData name="Diego Vidal Santos" userId="328c329cf2f6e6d0" providerId="LiveId" clId="{5B6D41CA-67D9-4EA7-8C79-E19B703E7A46}" dt="2024-08-09T14:23:03.601" v="6509" actId="12789"/>
          <ac:picMkLst>
            <pc:docMk/>
            <pc:sldMk cId="2018493852" sldId="290"/>
            <ac:picMk id="12" creationId="{C16C2C63-F7A0-B609-8CFB-2BF3496BB98F}"/>
          </ac:picMkLst>
        </pc:picChg>
        <pc:picChg chg="del">
          <ac:chgData name="Diego Vidal Santos" userId="328c329cf2f6e6d0" providerId="LiveId" clId="{5B6D41CA-67D9-4EA7-8C79-E19B703E7A46}" dt="2024-08-09T14:22:27.559" v="6500" actId="478"/>
          <ac:picMkLst>
            <pc:docMk/>
            <pc:sldMk cId="2018493852" sldId="290"/>
            <ac:picMk id="14" creationId="{6F7C06ED-2D48-62ED-E32C-1400D49898DB}"/>
          </ac:picMkLst>
        </pc:picChg>
      </pc:sldChg>
      <pc:sldChg chg="del">
        <pc:chgData name="Diego Vidal Santos" userId="328c329cf2f6e6d0" providerId="LiveId" clId="{5B6D41CA-67D9-4EA7-8C79-E19B703E7A46}" dt="2024-08-09T12:02:17.528" v="30" actId="47"/>
        <pc:sldMkLst>
          <pc:docMk/>
          <pc:sldMk cId="4062969429" sldId="290"/>
        </pc:sldMkLst>
      </pc:sldChg>
      <pc:sldChg chg="addSp delSp modSp add del mod">
        <pc:chgData name="Diego Vidal Santos" userId="328c329cf2f6e6d0" providerId="LiveId" clId="{5B6D41CA-67D9-4EA7-8C79-E19B703E7A46}" dt="2024-08-09T16:22:14.966" v="7479" actId="47"/>
        <pc:sldMkLst>
          <pc:docMk/>
          <pc:sldMk cId="341972609" sldId="291"/>
        </pc:sldMkLst>
        <pc:spChg chg="del">
          <ac:chgData name="Diego Vidal Santos" userId="328c329cf2f6e6d0" providerId="LiveId" clId="{5B6D41CA-67D9-4EA7-8C79-E19B703E7A46}" dt="2024-08-09T14:42:44.204" v="6712" actId="478"/>
          <ac:spMkLst>
            <pc:docMk/>
            <pc:sldMk cId="341972609" sldId="291"/>
            <ac:spMk id="5" creationId="{9EF6D693-8961-11E5-5968-CE4AFAF6A50B}"/>
          </ac:spMkLst>
        </pc:spChg>
        <pc:graphicFrameChg chg="add mod modGraphic">
          <ac:chgData name="Diego Vidal Santos" userId="328c329cf2f6e6d0" providerId="LiveId" clId="{5B6D41CA-67D9-4EA7-8C79-E19B703E7A46}" dt="2024-08-09T14:43:56.219" v="6823" actId="20577"/>
          <ac:graphicFrameMkLst>
            <pc:docMk/>
            <pc:sldMk cId="341972609" sldId="291"/>
            <ac:graphicFrameMk id="6" creationId="{3BF3C0F1-69FD-B47C-E5F6-FA11748B5BF2}"/>
          </ac:graphicFrameMkLst>
        </pc:graphicFrameChg>
        <pc:picChg chg="del">
          <ac:chgData name="Diego Vidal Santos" userId="328c329cf2f6e6d0" providerId="LiveId" clId="{5B6D41CA-67D9-4EA7-8C79-E19B703E7A46}" dt="2024-08-09T14:42:29.832" v="6707" actId="478"/>
          <ac:picMkLst>
            <pc:docMk/>
            <pc:sldMk cId="341972609" sldId="291"/>
            <ac:picMk id="9" creationId="{694620D1-AC5C-3DFC-14C8-4967DD62BCFE}"/>
          </ac:picMkLst>
        </pc:picChg>
        <pc:picChg chg="mod">
          <ac:chgData name="Diego Vidal Santos" userId="328c329cf2f6e6d0" providerId="LiveId" clId="{5B6D41CA-67D9-4EA7-8C79-E19B703E7A46}" dt="2024-08-09T14:43:18.697" v="6716" actId="1076"/>
          <ac:picMkLst>
            <pc:docMk/>
            <pc:sldMk cId="341972609" sldId="291"/>
            <ac:picMk id="11" creationId="{A29A2544-0EF7-FFCB-026A-0BC882B35ED4}"/>
          </ac:picMkLst>
        </pc:picChg>
      </pc:sldChg>
      <pc:sldChg chg="addSp modSp add mod">
        <pc:chgData name="Diego Vidal Santos" userId="328c329cf2f6e6d0" providerId="LiveId" clId="{5B6D41CA-67D9-4EA7-8C79-E19B703E7A46}" dt="2024-08-09T15:04:23.007" v="7109" actId="1076"/>
        <pc:sldMkLst>
          <pc:docMk/>
          <pc:sldMk cId="747939596" sldId="292"/>
        </pc:sldMkLst>
        <pc:spChg chg="mod">
          <ac:chgData name="Diego Vidal Santos" userId="328c329cf2f6e6d0" providerId="LiveId" clId="{5B6D41CA-67D9-4EA7-8C79-E19B703E7A46}" dt="2024-08-09T15:03:36.215" v="7099" actId="1076"/>
          <ac:spMkLst>
            <pc:docMk/>
            <pc:sldMk cId="747939596" sldId="292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09T15:04:19.656" v="7108" actId="1076"/>
          <ac:spMkLst>
            <pc:docMk/>
            <pc:sldMk cId="747939596" sldId="292"/>
            <ac:spMk id="4" creationId="{A3523B12-AB42-20C9-3D14-791AE9D02594}"/>
          </ac:spMkLst>
        </pc:spChg>
        <pc:spChg chg="add mod">
          <ac:chgData name="Diego Vidal Santos" userId="328c329cf2f6e6d0" providerId="LiveId" clId="{5B6D41CA-67D9-4EA7-8C79-E19B703E7A46}" dt="2024-08-09T15:04:08.078" v="7106" actId="1076"/>
          <ac:spMkLst>
            <pc:docMk/>
            <pc:sldMk cId="747939596" sldId="292"/>
            <ac:spMk id="5" creationId="{B70C67AB-D3F6-8257-5851-045234299146}"/>
          </ac:spMkLst>
        </pc:spChg>
        <pc:spChg chg="add mod">
          <ac:chgData name="Diego Vidal Santos" userId="328c329cf2f6e6d0" providerId="LiveId" clId="{5B6D41CA-67D9-4EA7-8C79-E19B703E7A46}" dt="2024-08-09T15:04:14.729" v="7107" actId="1076"/>
          <ac:spMkLst>
            <pc:docMk/>
            <pc:sldMk cId="747939596" sldId="292"/>
            <ac:spMk id="7" creationId="{F8A1F919-C8EA-9E89-8A6E-E40CEFD470C8}"/>
          </ac:spMkLst>
        </pc:spChg>
        <pc:spChg chg="add mod">
          <ac:chgData name="Diego Vidal Santos" userId="328c329cf2f6e6d0" providerId="LiveId" clId="{5B6D41CA-67D9-4EA7-8C79-E19B703E7A46}" dt="2024-08-09T15:04:08.078" v="7106" actId="1076"/>
          <ac:spMkLst>
            <pc:docMk/>
            <pc:sldMk cId="747939596" sldId="292"/>
            <ac:spMk id="8" creationId="{EDC3A885-0161-3A1C-5C55-24F9FD14B0F9}"/>
          </ac:spMkLst>
        </pc:spChg>
        <pc:spChg chg="add mod">
          <ac:chgData name="Diego Vidal Santos" userId="328c329cf2f6e6d0" providerId="LiveId" clId="{5B6D41CA-67D9-4EA7-8C79-E19B703E7A46}" dt="2024-08-09T15:04:14.729" v="7107" actId="1076"/>
          <ac:spMkLst>
            <pc:docMk/>
            <pc:sldMk cId="747939596" sldId="292"/>
            <ac:spMk id="9" creationId="{BAB2CF54-624F-7B98-5040-75DC0BCD56FC}"/>
          </ac:spMkLst>
        </pc:spChg>
        <pc:graphicFrameChg chg="mod modGraphic">
          <ac:chgData name="Diego Vidal Santos" userId="328c329cf2f6e6d0" providerId="LiveId" clId="{5B6D41CA-67D9-4EA7-8C79-E19B703E7A46}" dt="2024-08-09T15:03:58.310" v="7105" actId="122"/>
          <ac:graphicFrameMkLst>
            <pc:docMk/>
            <pc:sldMk cId="747939596" sldId="292"/>
            <ac:graphicFrameMk id="6" creationId="{3BF3C0F1-69FD-B47C-E5F6-FA11748B5BF2}"/>
          </ac:graphicFrameMkLst>
        </pc:graphicFrameChg>
        <pc:picChg chg="mod">
          <ac:chgData name="Diego Vidal Santos" userId="328c329cf2f6e6d0" providerId="LiveId" clId="{5B6D41CA-67D9-4EA7-8C79-E19B703E7A46}" dt="2024-08-09T15:04:23.007" v="7109" actId="1076"/>
          <ac:picMkLst>
            <pc:docMk/>
            <pc:sldMk cId="747939596" sldId="292"/>
            <ac:picMk id="11" creationId="{A29A2544-0EF7-FFCB-026A-0BC882B35ED4}"/>
          </ac:picMkLst>
        </pc:picChg>
      </pc:sldChg>
      <pc:sldChg chg="addSp delSp modSp add mod">
        <pc:chgData name="Diego Vidal Santos" userId="328c329cf2f6e6d0" providerId="LiveId" clId="{5B6D41CA-67D9-4EA7-8C79-E19B703E7A46}" dt="2024-08-09T15:15:30.983" v="7264" actId="1076"/>
        <pc:sldMkLst>
          <pc:docMk/>
          <pc:sldMk cId="456089226" sldId="293"/>
        </pc:sldMkLst>
        <pc:spChg chg="mod">
          <ac:chgData name="Diego Vidal Santos" userId="328c329cf2f6e6d0" providerId="LiveId" clId="{5B6D41CA-67D9-4EA7-8C79-E19B703E7A46}" dt="2024-08-09T15:13:32.251" v="7229" actId="20577"/>
          <ac:spMkLst>
            <pc:docMk/>
            <pc:sldMk cId="456089226" sldId="293"/>
            <ac:spMk id="2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09T15:13:36.916" v="7232" actId="478"/>
          <ac:picMkLst>
            <pc:docMk/>
            <pc:sldMk cId="456089226" sldId="293"/>
            <ac:picMk id="5" creationId="{0E62102B-5DC5-DDEC-8722-23ECAE270E9C}"/>
          </ac:picMkLst>
        </pc:picChg>
        <pc:picChg chg="del">
          <ac:chgData name="Diego Vidal Santos" userId="328c329cf2f6e6d0" providerId="LiveId" clId="{5B6D41CA-67D9-4EA7-8C79-E19B703E7A46}" dt="2024-08-09T15:13:35.636" v="7231" actId="478"/>
          <ac:picMkLst>
            <pc:docMk/>
            <pc:sldMk cId="456089226" sldId="293"/>
            <ac:picMk id="6" creationId="{4B5EFED5-7D53-9E93-5943-71A4344E608A}"/>
          </ac:picMkLst>
        </pc:picChg>
        <pc:picChg chg="add mod">
          <ac:chgData name="Diego Vidal Santos" userId="328c329cf2f6e6d0" providerId="LiveId" clId="{5B6D41CA-67D9-4EA7-8C79-E19B703E7A46}" dt="2024-08-09T15:15:30.983" v="7264" actId="1076"/>
          <ac:picMkLst>
            <pc:docMk/>
            <pc:sldMk cId="456089226" sldId="293"/>
            <ac:picMk id="7" creationId="{A4F70C28-0BCE-4916-C8F3-6BC4C3CFBBC7}"/>
          </ac:picMkLst>
        </pc:picChg>
        <pc:picChg chg="add del mod">
          <ac:chgData name="Diego Vidal Santos" userId="328c329cf2f6e6d0" providerId="LiveId" clId="{5B6D41CA-67D9-4EA7-8C79-E19B703E7A46}" dt="2024-08-09T15:15:23.637" v="7262" actId="478"/>
          <ac:picMkLst>
            <pc:docMk/>
            <pc:sldMk cId="456089226" sldId="293"/>
            <ac:picMk id="9" creationId="{F103B55F-EEF7-7EF0-0A64-B950B970D208}"/>
          </ac:picMkLst>
        </pc:picChg>
        <pc:picChg chg="add mod">
          <ac:chgData name="Diego Vidal Santos" userId="328c329cf2f6e6d0" providerId="LiveId" clId="{5B6D41CA-67D9-4EA7-8C79-E19B703E7A46}" dt="2024-08-09T15:15:30.983" v="7264" actId="1076"/>
          <ac:picMkLst>
            <pc:docMk/>
            <pc:sldMk cId="456089226" sldId="293"/>
            <ac:picMk id="11" creationId="{0DBE0ED5-31D3-311D-CB3D-67F14DCB8079}"/>
          </ac:picMkLst>
        </pc:picChg>
        <pc:picChg chg="del">
          <ac:chgData name="Diego Vidal Santos" userId="328c329cf2f6e6d0" providerId="LiveId" clId="{5B6D41CA-67D9-4EA7-8C79-E19B703E7A46}" dt="2024-08-09T15:13:34.709" v="7230" actId="478"/>
          <ac:picMkLst>
            <pc:docMk/>
            <pc:sldMk cId="456089226" sldId="293"/>
            <ac:picMk id="12" creationId="{C16C2C63-F7A0-B609-8CFB-2BF3496BB98F}"/>
          </ac:picMkLst>
        </pc:picChg>
        <pc:picChg chg="add mod">
          <ac:chgData name="Diego Vidal Santos" userId="328c329cf2f6e6d0" providerId="LiveId" clId="{5B6D41CA-67D9-4EA7-8C79-E19B703E7A46}" dt="2024-08-09T15:15:30.983" v="7264" actId="1076"/>
          <ac:picMkLst>
            <pc:docMk/>
            <pc:sldMk cId="456089226" sldId="293"/>
            <ac:picMk id="14" creationId="{95B594BE-7CC1-85A0-D37C-74829CA953B5}"/>
          </ac:picMkLst>
        </pc:picChg>
      </pc:sldChg>
      <pc:sldChg chg="add del">
        <pc:chgData name="Diego Vidal Santos" userId="328c329cf2f6e6d0" providerId="LiveId" clId="{5B6D41CA-67D9-4EA7-8C79-E19B703E7A46}" dt="2024-08-09T15:06:36.074" v="7112"/>
        <pc:sldMkLst>
          <pc:docMk/>
          <pc:sldMk cId="2081844719" sldId="293"/>
        </pc:sldMkLst>
      </pc:sldChg>
      <pc:sldChg chg="add del">
        <pc:chgData name="Diego Vidal Santos" userId="328c329cf2f6e6d0" providerId="LiveId" clId="{5B6D41CA-67D9-4EA7-8C79-E19B703E7A46}" dt="2024-08-09T15:02:32.231" v="7045"/>
        <pc:sldMkLst>
          <pc:docMk/>
          <pc:sldMk cId="2166363501" sldId="293"/>
        </pc:sldMkLst>
      </pc:sldChg>
      <pc:sldChg chg="addSp delSp modSp add del mod">
        <pc:chgData name="Diego Vidal Santos" userId="328c329cf2f6e6d0" providerId="LiveId" clId="{5B6D41CA-67D9-4EA7-8C79-E19B703E7A46}" dt="2024-08-09T15:08:37.369" v="7152" actId="2696"/>
        <pc:sldMkLst>
          <pc:docMk/>
          <pc:sldMk cId="3557125591" sldId="293"/>
        </pc:sldMkLst>
        <pc:spChg chg="mod">
          <ac:chgData name="Diego Vidal Santos" userId="328c329cf2f6e6d0" providerId="LiveId" clId="{5B6D41CA-67D9-4EA7-8C79-E19B703E7A46}" dt="2024-08-09T15:07:00.733" v="7130" actId="20577"/>
          <ac:spMkLst>
            <pc:docMk/>
            <pc:sldMk cId="3557125591" sldId="293"/>
            <ac:spMk id="2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09T15:07:02.221" v="7131" actId="478"/>
          <ac:picMkLst>
            <pc:docMk/>
            <pc:sldMk cId="3557125591" sldId="293"/>
            <ac:picMk id="5" creationId="{0E62102B-5DC5-DDEC-8722-23ECAE270E9C}"/>
          </ac:picMkLst>
        </pc:picChg>
        <pc:picChg chg="del">
          <ac:chgData name="Diego Vidal Santos" userId="328c329cf2f6e6d0" providerId="LiveId" clId="{5B6D41CA-67D9-4EA7-8C79-E19B703E7A46}" dt="2024-08-09T15:07:04.431" v="7133" actId="478"/>
          <ac:picMkLst>
            <pc:docMk/>
            <pc:sldMk cId="3557125591" sldId="293"/>
            <ac:picMk id="6" creationId="{4B5EFED5-7D53-9E93-5943-71A4344E608A}"/>
          </ac:picMkLst>
        </pc:picChg>
        <pc:picChg chg="add del mod">
          <ac:chgData name="Diego Vidal Santos" userId="328c329cf2f6e6d0" providerId="LiveId" clId="{5B6D41CA-67D9-4EA7-8C79-E19B703E7A46}" dt="2024-08-09T15:08:32.736" v="7149" actId="21"/>
          <ac:picMkLst>
            <pc:docMk/>
            <pc:sldMk cId="3557125591" sldId="293"/>
            <ac:picMk id="7" creationId="{4907ACF8-A035-5CAB-F20A-42CEEE44E557}"/>
          </ac:picMkLst>
        </pc:picChg>
        <pc:picChg chg="add del mod">
          <ac:chgData name="Diego Vidal Santos" userId="328c329cf2f6e6d0" providerId="LiveId" clId="{5B6D41CA-67D9-4EA7-8C79-E19B703E7A46}" dt="2024-08-09T15:07:34.742" v="7148" actId="478"/>
          <ac:picMkLst>
            <pc:docMk/>
            <pc:sldMk cId="3557125591" sldId="293"/>
            <ac:picMk id="9" creationId="{E17E3FC2-8EC7-88A9-D99C-AB5639EFEA4C}"/>
          </ac:picMkLst>
        </pc:picChg>
        <pc:picChg chg="del">
          <ac:chgData name="Diego Vidal Santos" userId="328c329cf2f6e6d0" providerId="LiveId" clId="{5B6D41CA-67D9-4EA7-8C79-E19B703E7A46}" dt="2024-08-09T15:07:02.581" v="7132" actId="478"/>
          <ac:picMkLst>
            <pc:docMk/>
            <pc:sldMk cId="3557125591" sldId="293"/>
            <ac:picMk id="12" creationId="{C16C2C63-F7A0-B609-8CFB-2BF3496BB98F}"/>
          </ac:picMkLst>
        </pc:picChg>
      </pc:sldChg>
      <pc:sldChg chg="addSp delSp modSp add mod">
        <pc:chgData name="Diego Vidal Santos" userId="328c329cf2f6e6d0" providerId="LiveId" clId="{5B6D41CA-67D9-4EA7-8C79-E19B703E7A46}" dt="2024-08-09T15:40:29.834" v="7478" actId="12789"/>
        <pc:sldMkLst>
          <pc:docMk/>
          <pc:sldMk cId="962516050" sldId="294"/>
        </pc:sldMkLst>
        <pc:spChg chg="mod">
          <ac:chgData name="Diego Vidal Santos" userId="328c329cf2f6e6d0" providerId="LiveId" clId="{5B6D41CA-67D9-4EA7-8C79-E19B703E7A46}" dt="2024-08-09T15:35:57.236" v="7430" actId="20577"/>
          <ac:spMkLst>
            <pc:docMk/>
            <pc:sldMk cId="962516050" sldId="294"/>
            <ac:spMk id="3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09T15:37:46.346" v="7458" actId="21"/>
          <ac:picMkLst>
            <pc:docMk/>
            <pc:sldMk cId="962516050" sldId="294"/>
            <ac:picMk id="5" creationId="{30BB5E5F-9E18-9BF9-505B-C4B09AD3497C}"/>
          </ac:picMkLst>
        </pc:picChg>
        <pc:picChg chg="add mod">
          <ac:chgData name="Diego Vidal Santos" userId="328c329cf2f6e6d0" providerId="LiveId" clId="{5B6D41CA-67D9-4EA7-8C79-E19B703E7A46}" dt="2024-08-09T15:40:29.834" v="7478" actId="12789"/>
          <ac:picMkLst>
            <pc:docMk/>
            <pc:sldMk cId="962516050" sldId="294"/>
            <ac:picMk id="7" creationId="{D4D809B1-4D83-E1ED-E5EE-CC2274F02654}"/>
          </ac:picMkLst>
        </pc:picChg>
        <pc:picChg chg="mod">
          <ac:chgData name="Diego Vidal Santos" userId="328c329cf2f6e6d0" providerId="LiveId" clId="{5B6D41CA-67D9-4EA7-8C79-E19B703E7A46}" dt="2024-08-09T15:40:29.834" v="7478" actId="12789"/>
          <ac:picMkLst>
            <pc:docMk/>
            <pc:sldMk cId="962516050" sldId="294"/>
            <ac:picMk id="8" creationId="{30BB5E5F-9E18-9BF9-505B-C4B09AD3497C}"/>
          </ac:picMkLst>
        </pc:picChg>
        <pc:picChg chg="add mod modCrop">
          <ac:chgData name="Diego Vidal Santos" userId="328c329cf2f6e6d0" providerId="LiveId" clId="{5B6D41CA-67D9-4EA7-8C79-E19B703E7A46}" dt="2024-08-09T15:40:29.834" v="7478" actId="12789"/>
          <ac:picMkLst>
            <pc:docMk/>
            <pc:sldMk cId="962516050" sldId="294"/>
            <ac:picMk id="10" creationId="{454B17FC-39C4-774B-C087-27168628A4C2}"/>
          </ac:picMkLst>
        </pc:picChg>
      </pc:sldChg>
      <pc:sldChg chg="add del">
        <pc:chgData name="Diego Vidal Santos" userId="328c329cf2f6e6d0" providerId="LiveId" clId="{5B6D41CA-67D9-4EA7-8C79-E19B703E7A46}" dt="2024-08-09T15:08:35.630" v="7151" actId="2890"/>
        <pc:sldMkLst>
          <pc:docMk/>
          <pc:sldMk cId="991897533" sldId="294"/>
        </pc:sldMkLst>
      </pc:sldChg>
      <pc:sldChg chg="add del">
        <pc:chgData name="Diego Vidal Santos" userId="328c329cf2f6e6d0" providerId="LiveId" clId="{5B6D41CA-67D9-4EA7-8C79-E19B703E7A46}" dt="2024-08-09T15:34:25.937" v="7414"/>
        <pc:sldMkLst>
          <pc:docMk/>
          <pc:sldMk cId="3076907820" sldId="294"/>
        </pc:sldMkLst>
      </pc:sldChg>
      <pc:sldChg chg="addSp delSp modSp add del mod">
        <pc:chgData name="Diego Vidal Santos" userId="328c329cf2f6e6d0" providerId="LiveId" clId="{5B6D41CA-67D9-4EA7-8C79-E19B703E7A46}" dt="2024-08-09T15:27:20.427" v="7351" actId="47"/>
        <pc:sldMkLst>
          <pc:docMk/>
          <pc:sldMk cId="3934539499" sldId="294"/>
        </pc:sldMkLst>
        <pc:spChg chg="mod">
          <ac:chgData name="Diego Vidal Santos" userId="328c329cf2f6e6d0" providerId="LiveId" clId="{5B6D41CA-67D9-4EA7-8C79-E19B703E7A46}" dt="2024-08-09T15:25:08.768" v="7326" actId="20577"/>
          <ac:spMkLst>
            <pc:docMk/>
            <pc:sldMk cId="3934539499" sldId="294"/>
            <ac:spMk id="2" creationId="{00000000-0000-0000-0000-000000000000}"/>
          </ac:spMkLst>
        </pc:spChg>
        <pc:picChg chg="add del mod">
          <ac:chgData name="Diego Vidal Santos" userId="328c329cf2f6e6d0" providerId="LiveId" clId="{5B6D41CA-67D9-4EA7-8C79-E19B703E7A46}" dt="2024-08-09T15:26:35.674" v="7336" actId="21"/>
          <ac:picMkLst>
            <pc:docMk/>
            <pc:sldMk cId="3934539499" sldId="294"/>
            <ac:picMk id="3" creationId="{D6CB4A8A-9DF7-6926-63F1-B4D1441E0D0D}"/>
          </ac:picMkLst>
        </pc:picChg>
        <pc:picChg chg="del">
          <ac:chgData name="Diego Vidal Santos" userId="328c329cf2f6e6d0" providerId="LiveId" clId="{5B6D41CA-67D9-4EA7-8C79-E19B703E7A46}" dt="2024-08-09T15:25:14.298" v="7330" actId="478"/>
          <ac:picMkLst>
            <pc:docMk/>
            <pc:sldMk cId="3934539499" sldId="294"/>
            <ac:picMk id="7" creationId="{A4F70C28-0BCE-4916-C8F3-6BC4C3CFBBC7}"/>
          </ac:picMkLst>
        </pc:picChg>
        <pc:picChg chg="del">
          <ac:chgData name="Diego Vidal Santos" userId="328c329cf2f6e6d0" providerId="LiveId" clId="{5B6D41CA-67D9-4EA7-8C79-E19B703E7A46}" dt="2024-08-09T15:25:13.488" v="7329" actId="478"/>
          <ac:picMkLst>
            <pc:docMk/>
            <pc:sldMk cId="3934539499" sldId="294"/>
            <ac:picMk id="11" creationId="{0DBE0ED5-31D3-311D-CB3D-67F14DCB8079}"/>
          </ac:picMkLst>
        </pc:picChg>
        <pc:picChg chg="del">
          <ac:chgData name="Diego Vidal Santos" userId="328c329cf2f6e6d0" providerId="LiveId" clId="{5B6D41CA-67D9-4EA7-8C79-E19B703E7A46}" dt="2024-08-09T15:25:13.168" v="7328" actId="478"/>
          <ac:picMkLst>
            <pc:docMk/>
            <pc:sldMk cId="3934539499" sldId="294"/>
            <ac:picMk id="14" creationId="{95B594BE-7CC1-85A0-D37C-74829CA953B5}"/>
          </ac:picMkLst>
        </pc:picChg>
      </pc:sldChg>
      <pc:sldChg chg="addSp modSp new del mod">
        <pc:chgData name="Diego Vidal Santos" userId="328c329cf2f6e6d0" providerId="LiveId" clId="{5B6D41CA-67D9-4EA7-8C79-E19B703E7A46}" dt="2024-08-10T19:39:56.178" v="8717" actId="2696"/>
        <pc:sldMkLst>
          <pc:docMk/>
          <pc:sldMk cId="1492069369" sldId="295"/>
        </pc:sldMkLst>
        <pc:picChg chg="add mod">
          <ac:chgData name="Diego Vidal Santos" userId="328c329cf2f6e6d0" providerId="LiveId" clId="{5B6D41CA-67D9-4EA7-8C79-E19B703E7A46}" dt="2024-08-09T16:24:35.861" v="7503" actId="12788"/>
          <ac:picMkLst>
            <pc:docMk/>
            <pc:sldMk cId="1492069369" sldId="295"/>
            <ac:picMk id="2" creationId="{D3C1B78A-D145-8603-AE91-20719F738C07}"/>
          </ac:picMkLst>
        </pc:picChg>
      </pc:sldChg>
      <pc:sldChg chg="add ord">
        <pc:chgData name="Diego Vidal Santos" userId="328c329cf2f6e6d0" providerId="LiveId" clId="{5B6D41CA-67D9-4EA7-8C79-E19B703E7A46}" dt="2024-08-10T19:40:13.556" v="8722"/>
        <pc:sldMkLst>
          <pc:docMk/>
          <pc:sldMk cId="3570043217" sldId="295"/>
        </pc:sldMkLst>
      </pc:sldChg>
      <pc:sldChg chg="addSp delSp modSp add del mod">
        <pc:chgData name="Diego Vidal Santos" userId="328c329cf2f6e6d0" providerId="LiveId" clId="{5B6D41CA-67D9-4EA7-8C79-E19B703E7A46}" dt="2024-08-10T19:45:26.441" v="8825" actId="47"/>
        <pc:sldMkLst>
          <pc:docMk/>
          <pc:sldMk cId="1618040648" sldId="296"/>
        </pc:sldMkLst>
        <pc:spChg chg="mod">
          <ac:chgData name="Diego Vidal Santos" userId="328c329cf2f6e6d0" providerId="LiveId" clId="{5B6D41CA-67D9-4EA7-8C79-E19B703E7A46}" dt="2024-08-10T18:04:41.140" v="8667" actId="1076"/>
          <ac:spMkLst>
            <pc:docMk/>
            <pc:sldMk cId="1618040648" sldId="296"/>
            <ac:spMk id="4" creationId="{A3523B12-AB42-20C9-3D14-791AE9D02594}"/>
          </ac:spMkLst>
        </pc:spChg>
        <pc:graphicFrameChg chg="add mod modGraphic">
          <ac:chgData name="Diego Vidal Santos" userId="328c329cf2f6e6d0" providerId="LiveId" clId="{5B6D41CA-67D9-4EA7-8C79-E19B703E7A46}" dt="2024-08-10T19:40:40.335" v="8728"/>
          <ac:graphicFrameMkLst>
            <pc:docMk/>
            <pc:sldMk cId="1618040648" sldId="296"/>
            <ac:graphicFrameMk id="7" creationId="{1BAC615F-663A-3C7C-6459-3D8CC545172D}"/>
          </ac:graphicFrameMkLst>
        </pc:graphicFrameChg>
        <pc:graphicFrameChg chg="add mod modGraphic">
          <ac:chgData name="Diego Vidal Santos" userId="328c329cf2f6e6d0" providerId="LiveId" clId="{5B6D41CA-67D9-4EA7-8C79-E19B703E7A46}" dt="2024-08-10T19:40:51.150" v="8734" actId="1076"/>
          <ac:graphicFrameMkLst>
            <pc:docMk/>
            <pc:sldMk cId="1618040648" sldId="296"/>
            <ac:graphicFrameMk id="9" creationId="{460CF3A4-4489-4816-32DE-4C2073905787}"/>
          </ac:graphicFrameMkLst>
        </pc:graphicFrameChg>
        <pc:picChg chg="add del mod">
          <ac:chgData name="Diego Vidal Santos" userId="328c329cf2f6e6d0" providerId="LiveId" clId="{5B6D41CA-67D9-4EA7-8C79-E19B703E7A46}" dt="2024-08-10T19:40:37.926" v="8727" actId="478"/>
          <ac:picMkLst>
            <pc:docMk/>
            <pc:sldMk cId="1618040648" sldId="296"/>
            <ac:picMk id="5" creationId="{7358C199-5B5A-64ED-BB0B-C8E2CA3CB6C5}"/>
          </ac:picMkLst>
        </pc:picChg>
      </pc:sldChg>
      <pc:sldChg chg="add del">
        <pc:chgData name="Diego Vidal Santos" userId="328c329cf2f6e6d0" providerId="LiveId" clId="{5B6D41CA-67D9-4EA7-8C79-E19B703E7A46}" dt="2024-08-12T14:06:13.102" v="15685" actId="2696"/>
        <pc:sldMkLst>
          <pc:docMk/>
          <pc:sldMk cId="714482360" sldId="297"/>
        </pc:sldMkLst>
      </pc:sldChg>
      <pc:sldChg chg="add del">
        <pc:chgData name="Diego Vidal Santos" userId="328c329cf2f6e6d0" providerId="LiveId" clId="{5B6D41CA-67D9-4EA7-8C79-E19B703E7A46}" dt="2024-08-13T11:14:27.262" v="16367" actId="2696"/>
        <pc:sldMkLst>
          <pc:docMk/>
          <pc:sldMk cId="1706437017" sldId="297"/>
        </pc:sldMkLst>
      </pc:sldChg>
      <pc:sldChg chg="add ord">
        <pc:chgData name="Diego Vidal Santos" userId="328c329cf2f6e6d0" providerId="LiveId" clId="{5B6D41CA-67D9-4EA7-8C79-E19B703E7A46}" dt="2024-08-13T11:14:53.401" v="16370"/>
        <pc:sldMkLst>
          <pc:docMk/>
          <pc:sldMk cId="1866529369" sldId="297"/>
        </pc:sldMkLst>
      </pc:sldChg>
      <pc:sldChg chg="addSp modSp new del mod">
        <pc:chgData name="Diego Vidal Santos" userId="328c329cf2f6e6d0" providerId="LiveId" clId="{5B6D41CA-67D9-4EA7-8C79-E19B703E7A46}" dt="2024-08-12T14:04:40.454" v="15678" actId="2696"/>
        <pc:sldMkLst>
          <pc:docMk/>
          <pc:sldMk cId="3953303520" sldId="297"/>
        </pc:sldMkLst>
        <pc:picChg chg="add mod">
          <ac:chgData name="Diego Vidal Santos" userId="328c329cf2f6e6d0" providerId="LiveId" clId="{5B6D41CA-67D9-4EA7-8C79-E19B703E7A46}" dt="2024-08-10T16:01:10.552" v="7672" actId="1076"/>
          <ac:picMkLst>
            <pc:docMk/>
            <pc:sldMk cId="3953303520" sldId="297"/>
            <ac:picMk id="3" creationId="{704CA7BF-C690-7DFB-A2C3-FB9AFE3AF736}"/>
          </ac:picMkLst>
        </pc:picChg>
      </pc:sldChg>
      <pc:sldChg chg="addSp delSp modSp add mod">
        <pc:chgData name="Diego Vidal Santos" userId="328c329cf2f6e6d0" providerId="LiveId" clId="{5B6D41CA-67D9-4EA7-8C79-E19B703E7A46}" dt="2024-08-10T20:13:27.531" v="9626" actId="14100"/>
        <pc:sldMkLst>
          <pc:docMk/>
          <pc:sldMk cId="1226883357" sldId="298"/>
        </pc:sldMkLst>
        <pc:spChg chg="mod">
          <ac:chgData name="Diego Vidal Santos" userId="328c329cf2f6e6d0" providerId="LiveId" clId="{5B6D41CA-67D9-4EA7-8C79-E19B703E7A46}" dt="2024-08-10T20:13:27.531" v="9626" actId="14100"/>
          <ac:spMkLst>
            <pc:docMk/>
            <pc:sldMk cId="1226883357" sldId="298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10T19:52:45.388" v="9001" actId="478"/>
          <ac:spMkLst>
            <pc:docMk/>
            <pc:sldMk cId="1226883357" sldId="298"/>
            <ac:spMk id="4" creationId="{DF8D95F6-5316-D402-D488-3769D990B8D4}"/>
          </ac:spMkLst>
        </pc:spChg>
        <pc:spChg chg="add mod">
          <ac:chgData name="Diego Vidal Santos" userId="328c329cf2f6e6d0" providerId="LiveId" clId="{5B6D41CA-67D9-4EA7-8C79-E19B703E7A46}" dt="2024-08-10T19:43:43.341" v="8819"/>
          <ac:spMkLst>
            <pc:docMk/>
            <pc:sldMk cId="1226883357" sldId="298"/>
            <ac:spMk id="5" creationId="{1F66D4ED-0AC5-4ECD-A8E4-C450BE7287E2}"/>
          </ac:spMkLst>
        </pc:spChg>
        <pc:spChg chg="del">
          <ac:chgData name="Diego Vidal Santos" userId="328c329cf2f6e6d0" providerId="LiveId" clId="{5B6D41CA-67D9-4EA7-8C79-E19B703E7A46}" dt="2024-08-10T16:01:31.956" v="7715" actId="478"/>
          <ac:spMkLst>
            <pc:docMk/>
            <pc:sldMk cId="1226883357" sldId="298"/>
            <ac:spMk id="5" creationId="{BC4C1159-86BC-374D-F01A-B283AD3B11C3}"/>
          </ac:spMkLst>
        </pc:spChg>
        <pc:spChg chg="add mod">
          <ac:chgData name="Diego Vidal Santos" userId="328c329cf2f6e6d0" providerId="LiveId" clId="{5B6D41CA-67D9-4EA7-8C79-E19B703E7A46}" dt="2024-08-10T19:47:11.872" v="8879" actId="1076"/>
          <ac:spMkLst>
            <pc:docMk/>
            <pc:sldMk cId="1226883357" sldId="298"/>
            <ac:spMk id="6" creationId="{573A6C3C-D6CF-58DC-C867-A01FAE40BC3C}"/>
          </ac:spMkLst>
        </pc:spChg>
        <pc:spChg chg="add mod">
          <ac:chgData name="Diego Vidal Santos" userId="328c329cf2f6e6d0" providerId="LiveId" clId="{5B6D41CA-67D9-4EA7-8C79-E19B703E7A46}" dt="2024-08-10T19:47:16.933" v="8888" actId="1037"/>
          <ac:spMkLst>
            <pc:docMk/>
            <pc:sldMk cId="1226883357" sldId="298"/>
            <ac:spMk id="7" creationId="{F7800A07-A4BA-3100-8A10-FD482E4D9E93}"/>
          </ac:spMkLst>
        </pc:spChg>
        <pc:spChg chg="add mod">
          <ac:chgData name="Diego Vidal Santos" userId="328c329cf2f6e6d0" providerId="LiveId" clId="{5B6D41CA-67D9-4EA7-8C79-E19B703E7A46}" dt="2024-08-10T19:52:45.624" v="9002"/>
          <ac:spMkLst>
            <pc:docMk/>
            <pc:sldMk cId="1226883357" sldId="298"/>
            <ac:spMk id="8" creationId="{5BCF106C-3CFF-DE70-DD18-F822107B6877}"/>
          </ac:spMkLst>
        </pc:spChg>
        <pc:picChg chg="add del mod">
          <ac:chgData name="Diego Vidal Santos" userId="328c329cf2f6e6d0" providerId="LiveId" clId="{5B6D41CA-67D9-4EA7-8C79-E19B703E7A46}" dt="2024-08-10T19:44:42.830" v="8820" actId="478"/>
          <ac:picMkLst>
            <pc:docMk/>
            <pc:sldMk cId="1226883357" sldId="298"/>
            <ac:picMk id="3074" creationId="{7C576AEA-A692-1F70-BED4-F90165F61F1E}"/>
          </ac:picMkLst>
        </pc:picChg>
        <pc:picChg chg="add mod">
          <ac:chgData name="Diego Vidal Santos" userId="328c329cf2f6e6d0" providerId="LiveId" clId="{5B6D41CA-67D9-4EA7-8C79-E19B703E7A46}" dt="2024-08-10T19:47:16.933" v="8888" actId="1037"/>
          <ac:picMkLst>
            <pc:docMk/>
            <pc:sldMk cId="1226883357" sldId="298"/>
            <ac:picMk id="3076" creationId="{9E1160B2-AF98-1ABC-0FC9-40F9B85C4C3C}"/>
          </ac:picMkLst>
        </pc:picChg>
        <pc:picChg chg="add mod">
          <ac:chgData name="Diego Vidal Santos" userId="328c329cf2f6e6d0" providerId="LiveId" clId="{5B6D41CA-67D9-4EA7-8C79-E19B703E7A46}" dt="2024-08-10T19:47:11.872" v="8879" actId="1076"/>
          <ac:picMkLst>
            <pc:docMk/>
            <pc:sldMk cId="1226883357" sldId="298"/>
            <ac:picMk id="3078" creationId="{F46301F4-1CED-DE0A-C7A0-43D970B95E9A}"/>
          </ac:picMkLst>
        </pc:picChg>
      </pc:sldChg>
      <pc:sldChg chg="addSp delSp modSp add mod">
        <pc:chgData name="Diego Vidal Santos" userId="328c329cf2f6e6d0" providerId="LiveId" clId="{5B6D41CA-67D9-4EA7-8C79-E19B703E7A46}" dt="2024-08-10T20:14:20.069" v="9637" actId="1076"/>
        <pc:sldMkLst>
          <pc:docMk/>
          <pc:sldMk cId="2943010557" sldId="299"/>
        </pc:sldMkLst>
        <pc:spChg chg="mod">
          <ac:chgData name="Diego Vidal Santos" userId="328c329cf2f6e6d0" providerId="LiveId" clId="{5B6D41CA-67D9-4EA7-8C79-E19B703E7A46}" dt="2024-08-10T19:52:30.773" v="8999" actId="20577"/>
          <ac:spMkLst>
            <pc:docMk/>
            <pc:sldMk cId="2943010557" sldId="299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13:35.016" v="9627" actId="14100"/>
          <ac:spMkLst>
            <pc:docMk/>
            <pc:sldMk cId="2943010557" sldId="299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14:20.069" v="9637" actId="1076"/>
          <ac:spMkLst>
            <pc:docMk/>
            <pc:sldMk cId="2943010557" sldId="299"/>
            <ac:spMk id="4" creationId="{DF8D95F6-5316-D402-D488-3769D990B8D4}"/>
          </ac:spMkLst>
        </pc:spChg>
        <pc:spChg chg="add">
          <ac:chgData name="Diego Vidal Santos" userId="328c329cf2f6e6d0" providerId="LiveId" clId="{5B6D41CA-67D9-4EA7-8C79-E19B703E7A46}" dt="2024-08-10T19:47:48.958" v="8889"/>
          <ac:spMkLst>
            <pc:docMk/>
            <pc:sldMk cId="2943010557" sldId="299"/>
            <ac:spMk id="5" creationId="{1B0F64BA-BF72-7DDB-2A64-1F6FA2EF2E17}"/>
          </ac:spMkLst>
        </pc:spChg>
        <pc:spChg chg="add">
          <ac:chgData name="Diego Vidal Santos" userId="328c329cf2f6e6d0" providerId="LiveId" clId="{5B6D41CA-67D9-4EA7-8C79-E19B703E7A46}" dt="2024-08-10T19:47:53.920" v="8890"/>
          <ac:spMkLst>
            <pc:docMk/>
            <pc:sldMk cId="2943010557" sldId="299"/>
            <ac:spMk id="6" creationId="{43EADF85-EBD0-D95F-9CD3-D0C552F52081}"/>
          </ac:spMkLst>
        </pc:spChg>
        <pc:spChg chg="add mod">
          <ac:chgData name="Diego Vidal Santos" userId="328c329cf2f6e6d0" providerId="LiveId" clId="{5B6D41CA-67D9-4EA7-8C79-E19B703E7A46}" dt="2024-08-10T20:14:07.669" v="9635" actId="1076"/>
          <ac:spMkLst>
            <pc:docMk/>
            <pc:sldMk cId="2943010557" sldId="299"/>
            <ac:spMk id="7" creationId="{639FCFF5-90C6-5DB8-ED4F-B2271819792C}"/>
          </ac:spMkLst>
        </pc:spChg>
        <pc:spChg chg="add">
          <ac:chgData name="Diego Vidal Santos" userId="328c329cf2f6e6d0" providerId="LiveId" clId="{5B6D41CA-67D9-4EA7-8C79-E19B703E7A46}" dt="2024-08-10T19:50:07.068" v="8933"/>
          <ac:spMkLst>
            <pc:docMk/>
            <pc:sldMk cId="2943010557" sldId="299"/>
            <ac:spMk id="8" creationId="{5998A86D-C143-84A2-9088-873778DFFF7A}"/>
          </ac:spMkLst>
        </pc:spChg>
        <pc:spChg chg="add mod">
          <ac:chgData name="Diego Vidal Santos" userId="328c329cf2f6e6d0" providerId="LiveId" clId="{5B6D41CA-67D9-4EA7-8C79-E19B703E7A46}" dt="2024-08-10T20:14:04.648" v="9634" actId="1076"/>
          <ac:spMkLst>
            <pc:docMk/>
            <pc:sldMk cId="2943010557" sldId="299"/>
            <ac:spMk id="11" creationId="{1DD4C19D-4B25-4D58-976E-13BE0FAEEB8E}"/>
          </ac:spMkLst>
        </pc:spChg>
        <pc:spChg chg="add mod">
          <ac:chgData name="Diego Vidal Santos" userId="328c329cf2f6e6d0" providerId="LiveId" clId="{5B6D41CA-67D9-4EA7-8C79-E19B703E7A46}" dt="2024-08-10T20:14:10.825" v="9636" actId="1076"/>
          <ac:spMkLst>
            <pc:docMk/>
            <pc:sldMk cId="2943010557" sldId="299"/>
            <ac:spMk id="12" creationId="{1123DDA7-8B4C-6724-CBA1-9662F91982E4}"/>
          </ac:spMkLst>
        </pc:spChg>
        <pc:picChg chg="add mod">
          <ac:chgData name="Diego Vidal Santos" userId="328c329cf2f6e6d0" providerId="LiveId" clId="{5B6D41CA-67D9-4EA7-8C79-E19B703E7A46}" dt="2024-08-10T20:13:48.902" v="9630" actId="14100"/>
          <ac:picMkLst>
            <pc:docMk/>
            <pc:sldMk cId="2943010557" sldId="299"/>
            <ac:picMk id="10" creationId="{9D654A51-9570-7062-B8D5-5627E8746B1A}"/>
          </ac:picMkLst>
        </pc:picChg>
        <pc:picChg chg="add del mod">
          <ac:chgData name="Diego Vidal Santos" userId="328c329cf2f6e6d0" providerId="LiveId" clId="{5B6D41CA-67D9-4EA7-8C79-E19B703E7A46}" dt="2024-08-10T19:48:28.113" v="8900" actId="478"/>
          <ac:picMkLst>
            <pc:docMk/>
            <pc:sldMk cId="2943010557" sldId="299"/>
            <ac:picMk id="4102" creationId="{A5AB405B-E695-A119-7CBE-EF3D27E32339}"/>
          </ac:picMkLst>
        </pc:picChg>
        <pc:picChg chg="add del mod">
          <ac:chgData name="Diego Vidal Santos" userId="328c329cf2f6e6d0" providerId="LiveId" clId="{5B6D41CA-67D9-4EA7-8C79-E19B703E7A46}" dt="2024-08-10T19:51:27.394" v="8964" actId="478"/>
          <ac:picMkLst>
            <pc:docMk/>
            <pc:sldMk cId="2943010557" sldId="299"/>
            <ac:picMk id="4104" creationId="{9E175E22-1779-039C-3744-795576C58F07}"/>
          </ac:picMkLst>
        </pc:picChg>
        <pc:picChg chg="add mod">
          <ac:chgData name="Diego Vidal Santos" userId="328c329cf2f6e6d0" providerId="LiveId" clId="{5B6D41CA-67D9-4EA7-8C79-E19B703E7A46}" dt="2024-08-10T20:13:53.992" v="9632" actId="1076"/>
          <ac:picMkLst>
            <pc:docMk/>
            <pc:sldMk cId="2943010557" sldId="299"/>
            <ac:picMk id="4106" creationId="{4FFEF8C1-968F-805D-7AB3-0E82E3DCB880}"/>
          </ac:picMkLst>
        </pc:picChg>
        <pc:picChg chg="add mod">
          <ac:chgData name="Diego Vidal Santos" userId="328c329cf2f6e6d0" providerId="LiveId" clId="{5B6D41CA-67D9-4EA7-8C79-E19B703E7A46}" dt="2024-08-10T20:13:46.560" v="9629" actId="14100"/>
          <ac:picMkLst>
            <pc:docMk/>
            <pc:sldMk cId="2943010557" sldId="299"/>
            <ac:picMk id="4110" creationId="{08843A38-7ECC-271B-4B61-F80166C78700}"/>
          </ac:picMkLst>
        </pc:picChg>
      </pc:sldChg>
      <pc:sldChg chg="addSp delSp modSp add mod">
        <pc:chgData name="Diego Vidal Santos" userId="328c329cf2f6e6d0" providerId="LiveId" clId="{5B6D41CA-67D9-4EA7-8C79-E19B703E7A46}" dt="2024-08-10T20:14:41.695" v="9649" actId="14100"/>
        <pc:sldMkLst>
          <pc:docMk/>
          <pc:sldMk cId="3632704557" sldId="300"/>
        </pc:sldMkLst>
        <pc:spChg chg="mod">
          <ac:chgData name="Diego Vidal Santos" userId="328c329cf2f6e6d0" providerId="LiveId" clId="{5B6D41CA-67D9-4EA7-8C79-E19B703E7A46}" dt="2024-08-10T20:14:41.695" v="9649" actId="14100"/>
          <ac:spMkLst>
            <pc:docMk/>
            <pc:sldMk cId="3632704557" sldId="300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0:14:25.004" v="9638" actId="478"/>
          <ac:spMkLst>
            <pc:docMk/>
            <pc:sldMk cId="3632704557" sldId="300"/>
            <ac:spMk id="4" creationId="{DF8D95F6-5316-D402-D488-3769D990B8D4}"/>
          </ac:spMkLst>
        </pc:spChg>
        <pc:spChg chg="add mod">
          <ac:chgData name="Diego Vidal Santos" userId="328c329cf2f6e6d0" providerId="LiveId" clId="{5B6D41CA-67D9-4EA7-8C79-E19B703E7A46}" dt="2024-08-10T20:14:34.804" v="9648" actId="1037"/>
          <ac:spMkLst>
            <pc:docMk/>
            <pc:sldMk cId="3632704557" sldId="300"/>
            <ac:spMk id="9" creationId="{4E761751-9ACD-E42D-2103-A79511C47C89}"/>
          </ac:spMkLst>
        </pc:spChg>
        <pc:spChg chg="add mod">
          <ac:chgData name="Diego Vidal Santos" userId="328c329cf2f6e6d0" providerId="LiveId" clId="{5B6D41CA-67D9-4EA7-8C79-E19B703E7A46}" dt="2024-08-10T20:14:34.804" v="9648" actId="1037"/>
          <ac:spMkLst>
            <pc:docMk/>
            <pc:sldMk cId="3632704557" sldId="300"/>
            <ac:spMk id="10" creationId="{F78EE47B-68B8-B6BA-88CD-BA1715A2F6EF}"/>
          </ac:spMkLst>
        </pc:spChg>
        <pc:spChg chg="add mod">
          <ac:chgData name="Diego Vidal Santos" userId="328c329cf2f6e6d0" providerId="LiveId" clId="{5B6D41CA-67D9-4EA7-8C79-E19B703E7A46}" dt="2024-08-10T20:14:34.804" v="9648" actId="1037"/>
          <ac:spMkLst>
            <pc:docMk/>
            <pc:sldMk cId="3632704557" sldId="300"/>
            <ac:spMk id="13" creationId="{D5850007-394C-3C73-1C96-AAFFED6C779F}"/>
          </ac:spMkLst>
        </pc:spChg>
        <pc:spChg chg="add mod">
          <ac:chgData name="Diego Vidal Santos" userId="328c329cf2f6e6d0" providerId="LiveId" clId="{5B6D41CA-67D9-4EA7-8C79-E19B703E7A46}" dt="2024-08-10T20:14:25.335" v="9639"/>
          <ac:spMkLst>
            <pc:docMk/>
            <pc:sldMk cId="3632704557" sldId="300"/>
            <ac:spMk id="14" creationId="{74C3846A-4E5D-755A-B3D1-3A7289533911}"/>
          </ac:spMkLst>
        </pc:spChg>
        <pc:picChg chg="add mod">
          <ac:chgData name="Diego Vidal Santos" userId="328c329cf2f6e6d0" providerId="LiveId" clId="{5B6D41CA-67D9-4EA7-8C79-E19B703E7A46}" dt="2024-08-10T20:14:29.103" v="9640" actId="1076"/>
          <ac:picMkLst>
            <pc:docMk/>
            <pc:sldMk cId="3632704557" sldId="300"/>
            <ac:picMk id="6" creationId="{871F5B41-886D-2D8B-E2B6-47995C5D21EE}"/>
          </ac:picMkLst>
        </pc:picChg>
        <pc:picChg chg="add mod">
          <ac:chgData name="Diego Vidal Santos" userId="328c329cf2f6e6d0" providerId="LiveId" clId="{5B6D41CA-67D9-4EA7-8C79-E19B703E7A46}" dt="2024-08-10T20:14:29.103" v="9640" actId="1076"/>
          <ac:picMkLst>
            <pc:docMk/>
            <pc:sldMk cId="3632704557" sldId="300"/>
            <ac:picMk id="8" creationId="{75C93E73-B448-BDA5-F33B-B11DD5402A9C}"/>
          </ac:picMkLst>
        </pc:picChg>
        <pc:picChg chg="add mod">
          <ac:chgData name="Diego Vidal Santos" userId="328c329cf2f6e6d0" providerId="LiveId" clId="{5B6D41CA-67D9-4EA7-8C79-E19B703E7A46}" dt="2024-08-10T20:14:29.103" v="9640" actId="1076"/>
          <ac:picMkLst>
            <pc:docMk/>
            <pc:sldMk cId="3632704557" sldId="300"/>
            <ac:picMk id="12" creationId="{B82400BD-C29F-4816-B2F1-90811EAF5796}"/>
          </ac:picMkLst>
        </pc:picChg>
      </pc:sldChg>
      <pc:sldChg chg="addSp delSp modSp add mod">
        <pc:chgData name="Diego Vidal Santos" userId="328c329cf2f6e6d0" providerId="LiveId" clId="{5B6D41CA-67D9-4EA7-8C79-E19B703E7A46}" dt="2024-08-10T17:10:21.746" v="8128" actId="20577"/>
        <pc:sldMkLst>
          <pc:docMk/>
          <pc:sldMk cId="1303228880" sldId="301"/>
        </pc:sldMkLst>
        <pc:spChg chg="mod">
          <ac:chgData name="Diego Vidal Santos" userId="328c329cf2f6e6d0" providerId="LiveId" clId="{5B6D41CA-67D9-4EA7-8C79-E19B703E7A46}" dt="2024-08-10T17:04:52.161" v="8020" actId="20577"/>
          <ac:spMkLst>
            <pc:docMk/>
            <pc:sldMk cId="1303228880" sldId="301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17:01:28.010" v="7923" actId="478"/>
          <ac:spMkLst>
            <pc:docMk/>
            <pc:sldMk cId="1303228880" sldId="301"/>
            <ac:spMk id="4" creationId="{F11E8981-CC04-38C9-ECD6-970D0BCF095C}"/>
          </ac:spMkLst>
        </pc:spChg>
        <pc:spChg chg="add mod">
          <ac:chgData name="Diego Vidal Santos" userId="328c329cf2f6e6d0" providerId="LiveId" clId="{5B6D41CA-67D9-4EA7-8C79-E19B703E7A46}" dt="2024-08-10T17:09:38.821" v="8103" actId="1076"/>
          <ac:spMkLst>
            <pc:docMk/>
            <pc:sldMk cId="1303228880" sldId="301"/>
            <ac:spMk id="20" creationId="{1887CFFB-7722-345D-7A96-021E124ACA2B}"/>
          </ac:spMkLst>
        </pc:spChg>
        <pc:spChg chg="add mod">
          <ac:chgData name="Diego Vidal Santos" userId="328c329cf2f6e6d0" providerId="LiveId" clId="{5B6D41CA-67D9-4EA7-8C79-E19B703E7A46}" dt="2024-08-10T17:10:21.746" v="8128" actId="20577"/>
          <ac:spMkLst>
            <pc:docMk/>
            <pc:sldMk cId="1303228880" sldId="301"/>
            <ac:spMk id="21" creationId="{3328EB00-5A82-03F4-A6FF-F9FF4103964E}"/>
          </ac:spMkLst>
        </pc:spChg>
        <pc:picChg chg="del">
          <ac:chgData name="Diego Vidal Santos" userId="328c329cf2f6e6d0" providerId="LiveId" clId="{5B6D41CA-67D9-4EA7-8C79-E19B703E7A46}" dt="2024-08-10T16:59:53.029" v="7904" actId="478"/>
          <ac:picMkLst>
            <pc:docMk/>
            <pc:sldMk cId="1303228880" sldId="301"/>
            <ac:picMk id="5" creationId="{B6D49724-26EC-4EC7-C58C-DA1008688F3A}"/>
          </ac:picMkLst>
        </pc:picChg>
        <pc:picChg chg="del">
          <ac:chgData name="Diego Vidal Santos" userId="328c329cf2f6e6d0" providerId="LiveId" clId="{5B6D41CA-67D9-4EA7-8C79-E19B703E7A46}" dt="2024-08-10T16:59:53.531" v="7905" actId="478"/>
          <ac:picMkLst>
            <pc:docMk/>
            <pc:sldMk cId="1303228880" sldId="301"/>
            <ac:picMk id="7" creationId="{174BB860-280E-4B7D-7BBE-62FD037C6F91}"/>
          </ac:picMkLst>
        </pc:picChg>
        <pc:picChg chg="add mod">
          <ac:chgData name="Diego Vidal Santos" userId="328c329cf2f6e6d0" providerId="LiveId" clId="{5B6D41CA-67D9-4EA7-8C79-E19B703E7A46}" dt="2024-08-10T17:08:23.596" v="8057" actId="1076"/>
          <ac:picMkLst>
            <pc:docMk/>
            <pc:sldMk cId="1303228880" sldId="301"/>
            <ac:picMk id="8" creationId="{7855621D-87B3-8C76-693F-6F9C02B9784F}"/>
          </ac:picMkLst>
        </pc:picChg>
        <pc:picChg chg="del">
          <ac:chgData name="Diego Vidal Santos" userId="328c329cf2f6e6d0" providerId="LiveId" clId="{5B6D41CA-67D9-4EA7-8C79-E19B703E7A46}" dt="2024-08-10T16:59:54.269" v="7906" actId="478"/>
          <ac:picMkLst>
            <pc:docMk/>
            <pc:sldMk cId="1303228880" sldId="301"/>
            <ac:picMk id="9" creationId="{50B929DF-D184-F3DC-704A-8B7AA09D9FBF}"/>
          </ac:picMkLst>
        </pc:picChg>
        <pc:picChg chg="add del mod">
          <ac:chgData name="Diego Vidal Santos" userId="328c329cf2f6e6d0" providerId="LiveId" clId="{5B6D41CA-67D9-4EA7-8C79-E19B703E7A46}" dt="2024-08-10T17:04:35.043" v="8016" actId="478"/>
          <ac:picMkLst>
            <pc:docMk/>
            <pc:sldMk cId="1303228880" sldId="301"/>
            <ac:picMk id="11" creationId="{D78B8DCC-43A4-BC50-F799-B773882F3511}"/>
          </ac:picMkLst>
        </pc:picChg>
        <pc:picChg chg="add del mod">
          <ac:chgData name="Diego Vidal Santos" userId="328c329cf2f6e6d0" providerId="LiveId" clId="{5B6D41CA-67D9-4EA7-8C79-E19B703E7A46}" dt="2024-08-10T17:01:15.884" v="7919" actId="478"/>
          <ac:picMkLst>
            <pc:docMk/>
            <pc:sldMk cId="1303228880" sldId="301"/>
            <ac:picMk id="13" creationId="{3F7F02E6-5EF8-65E6-75E5-26809E348B2D}"/>
          </ac:picMkLst>
        </pc:picChg>
        <pc:picChg chg="add mod">
          <ac:chgData name="Diego Vidal Santos" userId="328c329cf2f6e6d0" providerId="LiveId" clId="{5B6D41CA-67D9-4EA7-8C79-E19B703E7A46}" dt="2024-08-10T17:08:15.988" v="8054" actId="12789"/>
          <ac:picMkLst>
            <pc:docMk/>
            <pc:sldMk cId="1303228880" sldId="301"/>
            <ac:picMk id="15" creationId="{98DDD3D4-2E32-8CA5-D2B9-6FEB2A2C05AE}"/>
          </ac:picMkLst>
        </pc:picChg>
        <pc:picChg chg="add mod">
          <ac:chgData name="Diego Vidal Santos" userId="328c329cf2f6e6d0" providerId="LiveId" clId="{5B6D41CA-67D9-4EA7-8C79-E19B703E7A46}" dt="2024-08-10T17:10:03.736" v="8115" actId="1076"/>
          <ac:picMkLst>
            <pc:docMk/>
            <pc:sldMk cId="1303228880" sldId="301"/>
            <ac:picMk id="16" creationId="{7038E536-CB42-EABF-4A00-6804F234FD0E}"/>
          </ac:picMkLst>
        </pc:picChg>
        <pc:picChg chg="add mod">
          <ac:chgData name="Diego Vidal Santos" userId="328c329cf2f6e6d0" providerId="LiveId" clId="{5B6D41CA-67D9-4EA7-8C79-E19B703E7A46}" dt="2024-08-10T17:10:01.094" v="8114" actId="1076"/>
          <ac:picMkLst>
            <pc:docMk/>
            <pc:sldMk cId="1303228880" sldId="301"/>
            <ac:picMk id="18" creationId="{54A08177-A2B4-B9C2-F5F4-270740576969}"/>
          </ac:picMkLst>
        </pc:picChg>
      </pc:sldChg>
      <pc:sldChg chg="add del">
        <pc:chgData name="Diego Vidal Santos" userId="328c329cf2f6e6d0" providerId="LiveId" clId="{5B6D41CA-67D9-4EA7-8C79-E19B703E7A46}" dt="2024-08-10T17:00:02.734" v="7908" actId="47"/>
        <pc:sldMkLst>
          <pc:docMk/>
          <pc:sldMk cId="269231649" sldId="302"/>
        </pc:sldMkLst>
      </pc:sldChg>
      <pc:sldChg chg="addSp delSp modSp add mod">
        <pc:chgData name="Diego Vidal Santos" userId="328c329cf2f6e6d0" providerId="LiveId" clId="{5B6D41CA-67D9-4EA7-8C79-E19B703E7A46}" dt="2024-08-10T17:15:23.673" v="8202" actId="1076"/>
        <pc:sldMkLst>
          <pc:docMk/>
          <pc:sldMk cId="505861049" sldId="302"/>
        </pc:sldMkLst>
        <pc:spChg chg="mod">
          <ac:chgData name="Diego Vidal Santos" userId="328c329cf2f6e6d0" providerId="LiveId" clId="{5B6D41CA-67D9-4EA7-8C79-E19B703E7A46}" dt="2024-08-10T17:11:41.545" v="8152" actId="20577"/>
          <ac:spMkLst>
            <pc:docMk/>
            <pc:sldMk cId="505861049" sldId="302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17:13:11.608" v="8165" actId="478"/>
          <ac:spMkLst>
            <pc:docMk/>
            <pc:sldMk cId="505861049" sldId="302"/>
            <ac:spMk id="20" creationId="{1887CFFB-7722-345D-7A96-021E124ACA2B}"/>
          </ac:spMkLst>
        </pc:spChg>
        <pc:spChg chg="del mod">
          <ac:chgData name="Diego Vidal Santos" userId="328c329cf2f6e6d0" providerId="LiveId" clId="{5B6D41CA-67D9-4EA7-8C79-E19B703E7A46}" dt="2024-08-10T17:13:05.595" v="8162" actId="478"/>
          <ac:spMkLst>
            <pc:docMk/>
            <pc:sldMk cId="505861049" sldId="302"/>
            <ac:spMk id="21" creationId="{3328EB00-5A82-03F4-A6FF-F9FF4103964E}"/>
          </ac:spMkLst>
        </pc:spChg>
        <pc:picChg chg="add del mod">
          <ac:chgData name="Diego Vidal Santos" userId="328c329cf2f6e6d0" providerId="LiveId" clId="{5B6D41CA-67D9-4EA7-8C79-E19B703E7A46}" dt="2024-08-10T17:13:02.990" v="8159" actId="478"/>
          <ac:picMkLst>
            <pc:docMk/>
            <pc:sldMk cId="505861049" sldId="302"/>
            <ac:picMk id="4" creationId="{A3950A60-4618-8656-932B-84E7E6531A83}"/>
          </ac:picMkLst>
        </pc:picChg>
        <pc:picChg chg="add mod">
          <ac:chgData name="Diego Vidal Santos" userId="328c329cf2f6e6d0" providerId="LiveId" clId="{5B6D41CA-67D9-4EA7-8C79-E19B703E7A46}" dt="2024-08-10T17:13:14.090" v="8167"/>
          <ac:picMkLst>
            <pc:docMk/>
            <pc:sldMk cId="505861049" sldId="302"/>
            <ac:picMk id="5" creationId="{1DA034CE-A6A7-8A9C-DD81-C3D1511EB045}"/>
          </ac:picMkLst>
        </pc:picChg>
        <pc:picChg chg="add mod modCrop">
          <ac:chgData name="Diego Vidal Santos" userId="328c329cf2f6e6d0" providerId="LiveId" clId="{5B6D41CA-67D9-4EA7-8C79-E19B703E7A46}" dt="2024-08-10T17:15:19.731" v="8201" actId="12788"/>
          <ac:picMkLst>
            <pc:docMk/>
            <pc:sldMk cId="505861049" sldId="302"/>
            <ac:picMk id="7" creationId="{F120276C-008A-F559-6CA2-14772AA7A8F6}"/>
          </ac:picMkLst>
        </pc:picChg>
        <pc:picChg chg="del">
          <ac:chgData name="Diego Vidal Santos" userId="328c329cf2f6e6d0" providerId="LiveId" clId="{5B6D41CA-67D9-4EA7-8C79-E19B703E7A46}" dt="2024-08-10T17:11:53.981" v="8154" actId="478"/>
          <ac:picMkLst>
            <pc:docMk/>
            <pc:sldMk cId="505861049" sldId="302"/>
            <ac:picMk id="8" creationId="{7855621D-87B3-8C76-693F-6F9C02B9784F}"/>
          </ac:picMkLst>
        </pc:picChg>
        <pc:picChg chg="add mod">
          <ac:chgData name="Diego Vidal Santos" userId="328c329cf2f6e6d0" providerId="LiveId" clId="{5B6D41CA-67D9-4EA7-8C79-E19B703E7A46}" dt="2024-08-10T17:15:19.731" v="8201" actId="12788"/>
          <ac:picMkLst>
            <pc:docMk/>
            <pc:sldMk cId="505861049" sldId="302"/>
            <ac:picMk id="10" creationId="{4ED78633-B6BF-A2A8-B27F-34CD8944B1A2}"/>
          </ac:picMkLst>
        </pc:picChg>
        <pc:picChg chg="del">
          <ac:chgData name="Diego Vidal Santos" userId="328c329cf2f6e6d0" providerId="LiveId" clId="{5B6D41CA-67D9-4EA7-8C79-E19B703E7A46}" dt="2024-08-10T17:11:53.542" v="8153" actId="478"/>
          <ac:picMkLst>
            <pc:docMk/>
            <pc:sldMk cId="505861049" sldId="302"/>
            <ac:picMk id="15" creationId="{98DDD3D4-2E32-8CA5-D2B9-6FEB2A2C05AE}"/>
          </ac:picMkLst>
        </pc:picChg>
        <pc:picChg chg="del mod">
          <ac:chgData name="Diego Vidal Santos" userId="328c329cf2f6e6d0" providerId="LiveId" clId="{5B6D41CA-67D9-4EA7-8C79-E19B703E7A46}" dt="2024-08-10T17:13:12.866" v="8166" actId="478"/>
          <ac:picMkLst>
            <pc:docMk/>
            <pc:sldMk cId="505861049" sldId="302"/>
            <ac:picMk id="16" creationId="{7038E536-CB42-EABF-4A00-6804F234FD0E}"/>
          </ac:picMkLst>
        </pc:picChg>
        <pc:picChg chg="del">
          <ac:chgData name="Diego Vidal Santos" userId="328c329cf2f6e6d0" providerId="LiveId" clId="{5B6D41CA-67D9-4EA7-8C79-E19B703E7A46}" dt="2024-08-10T17:13:04.284" v="8160" actId="478"/>
          <ac:picMkLst>
            <pc:docMk/>
            <pc:sldMk cId="505861049" sldId="302"/>
            <ac:picMk id="18" creationId="{54A08177-A2B4-B9C2-F5F4-270740576969}"/>
          </ac:picMkLst>
        </pc:picChg>
        <pc:picChg chg="add mod">
          <ac:chgData name="Diego Vidal Santos" userId="328c329cf2f6e6d0" providerId="LiveId" clId="{5B6D41CA-67D9-4EA7-8C79-E19B703E7A46}" dt="2024-08-10T17:15:23.673" v="8202" actId="1076"/>
          <ac:picMkLst>
            <pc:docMk/>
            <pc:sldMk cId="505861049" sldId="302"/>
            <ac:picMk id="1026" creationId="{2E11967A-6815-E989-BC50-EFA3AED9DAD2}"/>
          </ac:picMkLst>
        </pc:picChg>
      </pc:sldChg>
      <pc:sldChg chg="modSp add mod">
        <pc:chgData name="Diego Vidal Santos" userId="328c329cf2f6e6d0" providerId="LiveId" clId="{5B6D41CA-67D9-4EA7-8C79-E19B703E7A46}" dt="2024-08-10T21:44:50.504" v="10209" actId="20577"/>
        <pc:sldMkLst>
          <pc:docMk/>
          <pc:sldMk cId="1169848607" sldId="303"/>
        </pc:sldMkLst>
        <pc:spChg chg="mod">
          <ac:chgData name="Diego Vidal Santos" userId="328c329cf2f6e6d0" providerId="LiveId" clId="{5B6D41CA-67D9-4EA7-8C79-E19B703E7A46}" dt="2024-08-10T21:44:50.504" v="10209" actId="20577"/>
          <ac:spMkLst>
            <pc:docMk/>
            <pc:sldMk cId="1169848607" sldId="303"/>
            <ac:spMk id="3" creationId="{00000000-0000-0000-0000-000000000000}"/>
          </ac:spMkLst>
        </pc:spChg>
        <pc:picChg chg="mod">
          <ac:chgData name="Diego Vidal Santos" userId="328c329cf2f6e6d0" providerId="LiveId" clId="{5B6D41CA-67D9-4EA7-8C79-E19B703E7A46}" dt="2024-08-10T17:57:29.985" v="8641" actId="1076"/>
          <ac:picMkLst>
            <pc:docMk/>
            <pc:sldMk cId="1169848607" sldId="303"/>
            <ac:picMk id="6" creationId="{45584AD5-F68C-67A3-3581-96726F47C9B2}"/>
          </ac:picMkLst>
        </pc:picChg>
      </pc:sldChg>
      <pc:sldChg chg="add del">
        <pc:chgData name="Diego Vidal Santos" userId="328c329cf2f6e6d0" providerId="LiveId" clId="{5B6D41CA-67D9-4EA7-8C79-E19B703E7A46}" dt="2024-08-10T17:49:54.240" v="8452" actId="47"/>
        <pc:sldMkLst>
          <pc:docMk/>
          <pc:sldMk cId="2587746832" sldId="304"/>
        </pc:sldMkLst>
      </pc:sldChg>
      <pc:sldChg chg="addSp delSp modSp add del mod">
        <pc:chgData name="Diego Vidal Santos" userId="328c329cf2f6e6d0" providerId="LiveId" clId="{5B6D41CA-67D9-4EA7-8C79-E19B703E7A46}" dt="2024-08-13T11:11:10.866" v="16345" actId="732"/>
        <pc:sldMkLst>
          <pc:docMk/>
          <pc:sldMk cId="3318413617" sldId="304"/>
        </pc:sldMkLst>
        <pc:spChg chg="mod">
          <ac:chgData name="Diego Vidal Santos" userId="328c329cf2f6e6d0" providerId="LiveId" clId="{5B6D41CA-67D9-4EA7-8C79-E19B703E7A46}" dt="2024-08-10T17:49:55.223" v="8459" actId="20577"/>
          <ac:spMkLst>
            <pc:docMk/>
            <pc:sldMk cId="3318413617" sldId="304"/>
            <ac:spMk id="8" creationId="{48E2214D-ACA6-B913-4BB4-97101A59C454}"/>
          </ac:spMkLst>
        </pc:spChg>
        <pc:picChg chg="add mod">
          <ac:chgData name="Diego Vidal Santos" userId="328c329cf2f6e6d0" providerId="LiveId" clId="{5B6D41CA-67D9-4EA7-8C79-E19B703E7A46}" dt="2024-08-10T17:52:33.787" v="8478" actId="1076"/>
          <ac:picMkLst>
            <pc:docMk/>
            <pc:sldMk cId="3318413617" sldId="304"/>
            <ac:picMk id="3" creationId="{BE531ECA-070A-E003-BEC0-3FA8C0F9D801}"/>
          </ac:picMkLst>
        </pc:picChg>
        <pc:picChg chg="add mod">
          <ac:chgData name="Diego Vidal Santos" userId="328c329cf2f6e6d0" providerId="LiveId" clId="{5B6D41CA-67D9-4EA7-8C79-E19B703E7A46}" dt="2024-08-10T17:52:33.787" v="8478" actId="1076"/>
          <ac:picMkLst>
            <pc:docMk/>
            <pc:sldMk cId="3318413617" sldId="304"/>
            <ac:picMk id="6" creationId="{BA042059-E32B-42DB-7CD1-CDA068844F5C}"/>
          </ac:picMkLst>
        </pc:picChg>
        <pc:picChg chg="del">
          <ac:chgData name="Diego Vidal Santos" userId="328c329cf2f6e6d0" providerId="LiveId" clId="{5B6D41CA-67D9-4EA7-8C79-E19B703E7A46}" dt="2024-08-10T17:51:50.925" v="8462" actId="478"/>
          <ac:picMkLst>
            <pc:docMk/>
            <pc:sldMk cId="3318413617" sldId="304"/>
            <ac:picMk id="9" creationId="{C5C8719F-B973-6E5E-B2F1-E7F6DA64E154}"/>
          </ac:picMkLst>
        </pc:picChg>
        <pc:picChg chg="add mod">
          <ac:chgData name="Diego Vidal Santos" userId="328c329cf2f6e6d0" providerId="LiveId" clId="{5B6D41CA-67D9-4EA7-8C79-E19B703E7A46}" dt="2024-08-10T17:54:45.193" v="8488" actId="14100"/>
          <ac:picMkLst>
            <pc:docMk/>
            <pc:sldMk cId="3318413617" sldId="304"/>
            <ac:picMk id="10" creationId="{CBADCE1F-5E12-4EB9-15DF-8BA313C05F2E}"/>
          </ac:picMkLst>
        </pc:picChg>
        <pc:picChg chg="del">
          <ac:chgData name="Diego Vidal Santos" userId="328c329cf2f6e6d0" providerId="LiveId" clId="{5B6D41CA-67D9-4EA7-8C79-E19B703E7A46}" dt="2024-08-10T17:51:52.243" v="8463" actId="478"/>
          <ac:picMkLst>
            <pc:docMk/>
            <pc:sldMk cId="3318413617" sldId="304"/>
            <ac:picMk id="12" creationId="{07A6ED43-D9DA-5C18-F392-0139C52D97A0}"/>
          </ac:picMkLst>
        </pc:picChg>
        <pc:picChg chg="del">
          <ac:chgData name="Diego Vidal Santos" userId="328c329cf2f6e6d0" providerId="LiveId" clId="{5B6D41CA-67D9-4EA7-8C79-E19B703E7A46}" dt="2024-08-10T17:51:52.622" v="8464" actId="478"/>
          <ac:picMkLst>
            <pc:docMk/>
            <pc:sldMk cId="3318413617" sldId="304"/>
            <ac:picMk id="18" creationId="{E35FBD47-E021-92D8-93C1-A9689AFD3107}"/>
          </ac:picMkLst>
        </pc:picChg>
        <pc:picChg chg="del">
          <ac:chgData name="Diego Vidal Santos" userId="328c329cf2f6e6d0" providerId="LiveId" clId="{5B6D41CA-67D9-4EA7-8C79-E19B703E7A46}" dt="2024-08-10T17:51:52.937" v="8465" actId="478"/>
          <ac:picMkLst>
            <pc:docMk/>
            <pc:sldMk cId="3318413617" sldId="304"/>
            <ac:picMk id="20" creationId="{3F9A2DDB-81C6-9839-1AE9-5C151B4D22AD}"/>
          </ac:picMkLst>
        </pc:picChg>
        <pc:picChg chg="add mod">
          <ac:chgData name="Diego Vidal Santos" userId="328c329cf2f6e6d0" providerId="LiveId" clId="{5B6D41CA-67D9-4EA7-8C79-E19B703E7A46}" dt="2024-08-13T11:11:10.866" v="16345" actId="732"/>
          <ac:picMkLst>
            <pc:docMk/>
            <pc:sldMk cId="3318413617" sldId="304"/>
            <ac:picMk id="2050" creationId="{0CFE6387-C322-BB6A-FF2A-0F432F5E01E4}"/>
          </ac:picMkLst>
        </pc:picChg>
      </pc:sldChg>
      <pc:sldChg chg="addSp modSp add del mod">
        <pc:chgData name="Diego Vidal Santos" userId="328c329cf2f6e6d0" providerId="LiveId" clId="{5B6D41CA-67D9-4EA7-8C79-E19B703E7A46}" dt="2024-08-10T20:15:19.400" v="9652" actId="47"/>
        <pc:sldMkLst>
          <pc:docMk/>
          <pc:sldMk cId="1784414096" sldId="305"/>
        </pc:sldMkLst>
        <pc:spChg chg="mod">
          <ac:chgData name="Diego Vidal Santos" userId="328c329cf2f6e6d0" providerId="LiveId" clId="{5B6D41CA-67D9-4EA7-8C79-E19B703E7A46}" dt="2024-08-10T20:15:02.674" v="9651" actId="14100"/>
          <ac:spMkLst>
            <pc:docMk/>
            <pc:sldMk cId="1784414096" sldId="305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0T19:42:12.249" v="8777" actId="12788"/>
          <ac:spMkLst>
            <pc:docMk/>
            <pc:sldMk cId="1784414096" sldId="305"/>
            <ac:spMk id="6" creationId="{5AEA469B-6EAB-F702-ACB8-0CC7A633B402}"/>
          </ac:spMkLst>
        </pc:spChg>
        <pc:spChg chg="add mod">
          <ac:chgData name="Diego Vidal Santos" userId="328c329cf2f6e6d0" providerId="LiveId" clId="{5B6D41CA-67D9-4EA7-8C79-E19B703E7A46}" dt="2024-08-10T19:42:26.226" v="8792" actId="313"/>
          <ac:spMkLst>
            <pc:docMk/>
            <pc:sldMk cId="1784414096" sldId="305"/>
            <ac:spMk id="8" creationId="{F958B3E4-EC10-2731-6D95-180DBCBF0BE7}"/>
          </ac:spMkLst>
        </pc:spChg>
        <pc:graphicFrameChg chg="mod">
          <ac:chgData name="Diego Vidal Santos" userId="328c329cf2f6e6d0" providerId="LiveId" clId="{5B6D41CA-67D9-4EA7-8C79-E19B703E7A46}" dt="2024-08-10T19:42:12.249" v="8777" actId="12788"/>
          <ac:graphicFrameMkLst>
            <pc:docMk/>
            <pc:sldMk cId="1784414096" sldId="305"/>
            <ac:graphicFrameMk id="7" creationId="{1BAC615F-663A-3C7C-6459-3D8CC545172D}"/>
          </ac:graphicFrameMkLst>
        </pc:graphicFrameChg>
        <pc:graphicFrameChg chg="mod">
          <ac:chgData name="Diego Vidal Santos" userId="328c329cf2f6e6d0" providerId="LiveId" clId="{5B6D41CA-67D9-4EA7-8C79-E19B703E7A46}" dt="2024-08-10T19:41:21.319" v="8737" actId="1076"/>
          <ac:graphicFrameMkLst>
            <pc:docMk/>
            <pc:sldMk cId="1784414096" sldId="305"/>
            <ac:graphicFrameMk id="9" creationId="{460CF3A4-4489-4816-32DE-4C2073905787}"/>
          </ac:graphicFrameMkLst>
        </pc:graphicFrameChg>
      </pc:sldChg>
      <pc:sldChg chg="modSp add mod">
        <pc:chgData name="Diego Vidal Santos" userId="328c329cf2f6e6d0" providerId="LiveId" clId="{5B6D41CA-67D9-4EA7-8C79-E19B703E7A46}" dt="2024-08-10T20:14:46.013" v="9650" actId="14100"/>
        <pc:sldMkLst>
          <pc:docMk/>
          <pc:sldMk cId="3984886949" sldId="306"/>
        </pc:sldMkLst>
        <pc:spChg chg="mod">
          <ac:chgData name="Diego Vidal Santos" userId="328c329cf2f6e6d0" providerId="LiveId" clId="{5B6D41CA-67D9-4EA7-8C79-E19B703E7A46}" dt="2024-08-10T20:14:46.013" v="9650" actId="14100"/>
          <ac:spMkLst>
            <pc:docMk/>
            <pc:sldMk cId="3984886949" sldId="306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19:45:34.467" v="8827" actId="2711"/>
          <ac:spMkLst>
            <pc:docMk/>
            <pc:sldMk cId="3984886949" sldId="306"/>
            <ac:spMk id="6" creationId="{5AEA469B-6EAB-F702-ACB8-0CC7A633B402}"/>
          </ac:spMkLst>
        </pc:spChg>
        <pc:spChg chg="mod">
          <ac:chgData name="Diego Vidal Santos" userId="328c329cf2f6e6d0" providerId="LiveId" clId="{5B6D41CA-67D9-4EA7-8C79-E19B703E7A46}" dt="2024-08-10T19:58:12.844" v="9098"/>
          <ac:spMkLst>
            <pc:docMk/>
            <pc:sldMk cId="3984886949" sldId="306"/>
            <ac:spMk id="8" creationId="{F958B3E4-EC10-2731-6D95-180DBCBF0BE7}"/>
          </ac:spMkLst>
        </pc:spChg>
      </pc:sldChg>
      <pc:sldChg chg="add">
        <pc:chgData name="Diego Vidal Santos" userId="328c329cf2f6e6d0" providerId="LiveId" clId="{5B6D41CA-67D9-4EA7-8C79-E19B703E7A46}" dt="2024-08-12T14:04:49.643" v="15679"/>
        <pc:sldMkLst>
          <pc:docMk/>
          <pc:sldMk cId="1471026875" sldId="307"/>
        </pc:sldMkLst>
      </pc:sldChg>
      <pc:sldChg chg="addSp delSp modSp add del mod ord">
        <pc:chgData name="Diego Vidal Santos" userId="328c329cf2f6e6d0" providerId="LiveId" clId="{5B6D41CA-67D9-4EA7-8C79-E19B703E7A46}" dt="2024-08-12T14:04:40.454" v="15678" actId="2696"/>
        <pc:sldMkLst>
          <pc:docMk/>
          <pc:sldMk cId="2595762375" sldId="307"/>
        </pc:sldMkLst>
        <pc:spChg chg="del mod">
          <ac:chgData name="Diego Vidal Santos" userId="328c329cf2f6e6d0" providerId="LiveId" clId="{5B6D41CA-67D9-4EA7-8C79-E19B703E7A46}" dt="2024-08-10T20:08:44.647" v="9474" actId="478"/>
          <ac:spMkLst>
            <pc:docMk/>
            <pc:sldMk cId="2595762375" sldId="307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02:34.855" v="9978" actId="20577"/>
          <ac:spMkLst>
            <pc:docMk/>
            <pc:sldMk cId="2595762375" sldId="307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0:01:17.572" v="9227" actId="478"/>
          <ac:spMkLst>
            <pc:docMk/>
            <pc:sldMk cId="2595762375" sldId="307"/>
            <ac:spMk id="4" creationId="{A3523B12-AB42-20C9-3D14-791AE9D02594}"/>
          </ac:spMkLst>
        </pc:spChg>
        <pc:spChg chg="del">
          <ac:chgData name="Diego Vidal Santos" userId="328c329cf2f6e6d0" providerId="LiveId" clId="{5B6D41CA-67D9-4EA7-8C79-E19B703E7A46}" dt="2024-08-10T19:59:58.180" v="9187" actId="478"/>
          <ac:spMkLst>
            <pc:docMk/>
            <pc:sldMk cId="2595762375" sldId="307"/>
            <ac:spMk id="6" creationId="{5AEA469B-6EAB-F702-ACB8-0CC7A633B402}"/>
          </ac:spMkLst>
        </pc:spChg>
        <pc:spChg chg="del">
          <ac:chgData name="Diego Vidal Santos" userId="328c329cf2f6e6d0" providerId="LiveId" clId="{5B6D41CA-67D9-4EA7-8C79-E19B703E7A46}" dt="2024-08-10T20:00:00.034" v="9191" actId="478"/>
          <ac:spMkLst>
            <pc:docMk/>
            <pc:sldMk cId="2595762375" sldId="307"/>
            <ac:spMk id="8" creationId="{F958B3E4-EC10-2731-6D95-180DBCBF0BE7}"/>
          </ac:spMkLst>
        </pc:spChg>
        <pc:spChg chg="add del mod">
          <ac:chgData name="Diego Vidal Santos" userId="328c329cf2f6e6d0" providerId="LiveId" clId="{5B6D41CA-67D9-4EA7-8C79-E19B703E7A46}" dt="2024-08-10T20:08:47.697" v="9477" actId="478"/>
          <ac:spMkLst>
            <pc:docMk/>
            <pc:sldMk cId="2595762375" sldId="307"/>
            <ac:spMk id="12" creationId="{B4351A64-5EAF-F375-7062-FBA7E95C21F5}"/>
          </ac:spMkLst>
        </pc:spChg>
        <pc:spChg chg="add mod">
          <ac:chgData name="Diego Vidal Santos" userId="328c329cf2f6e6d0" providerId="LiveId" clId="{5B6D41CA-67D9-4EA7-8C79-E19B703E7A46}" dt="2024-08-10T20:08:46.377" v="9476"/>
          <ac:spMkLst>
            <pc:docMk/>
            <pc:sldMk cId="2595762375" sldId="307"/>
            <ac:spMk id="13" creationId="{9B98C200-5FE1-1CC1-CCFB-0A8C503C93DC}"/>
          </ac:spMkLst>
        </pc:spChg>
        <pc:spChg chg="add mod">
          <ac:chgData name="Diego Vidal Santos" userId="328c329cf2f6e6d0" providerId="LiveId" clId="{5B6D41CA-67D9-4EA7-8C79-E19B703E7A46}" dt="2024-08-10T21:38:38.277" v="10083" actId="20577"/>
          <ac:spMkLst>
            <pc:docMk/>
            <pc:sldMk cId="2595762375" sldId="307"/>
            <ac:spMk id="14" creationId="{DE58F61B-9F9B-1AA8-DBFF-9AA9F551AF60}"/>
          </ac:spMkLst>
        </pc:spChg>
        <pc:spChg chg="add mod">
          <ac:chgData name="Diego Vidal Santos" userId="328c329cf2f6e6d0" providerId="LiveId" clId="{5B6D41CA-67D9-4EA7-8C79-E19B703E7A46}" dt="2024-08-10T21:37:10.455" v="10053" actId="207"/>
          <ac:spMkLst>
            <pc:docMk/>
            <pc:sldMk cId="2595762375" sldId="307"/>
            <ac:spMk id="17" creationId="{9A193E7E-CF8B-B3FD-4D87-724878C105EE}"/>
          </ac:spMkLst>
        </pc:spChg>
        <pc:graphicFrameChg chg="del">
          <ac:chgData name="Diego Vidal Santos" userId="328c329cf2f6e6d0" providerId="LiveId" clId="{5B6D41CA-67D9-4EA7-8C79-E19B703E7A46}" dt="2024-08-10T19:59:58.546" v="9188" actId="478"/>
          <ac:graphicFrameMkLst>
            <pc:docMk/>
            <pc:sldMk cId="2595762375" sldId="307"/>
            <ac:graphicFrameMk id="7" creationId="{1BAC615F-663A-3C7C-6459-3D8CC545172D}"/>
          </ac:graphicFrameMkLst>
        </pc:graphicFrameChg>
        <pc:graphicFrameChg chg="del mod">
          <ac:chgData name="Diego Vidal Santos" userId="328c329cf2f6e6d0" providerId="LiveId" clId="{5B6D41CA-67D9-4EA7-8C79-E19B703E7A46}" dt="2024-08-10T19:59:59.092" v="9190" actId="478"/>
          <ac:graphicFrameMkLst>
            <pc:docMk/>
            <pc:sldMk cId="2595762375" sldId="307"/>
            <ac:graphicFrameMk id="9" creationId="{460CF3A4-4489-4816-32DE-4C2073905787}"/>
          </ac:graphicFrameMkLst>
        </pc:graphicFrameChg>
        <pc:picChg chg="add del mod">
          <ac:chgData name="Diego Vidal Santos" userId="328c329cf2f6e6d0" providerId="LiveId" clId="{5B6D41CA-67D9-4EA7-8C79-E19B703E7A46}" dt="2024-08-10T21:01:33.461" v="9904" actId="478"/>
          <ac:picMkLst>
            <pc:docMk/>
            <pc:sldMk cId="2595762375" sldId="307"/>
            <ac:picMk id="10" creationId="{A7A7D56A-B08D-B5EA-5680-6FA11A32DFCC}"/>
          </ac:picMkLst>
        </pc:picChg>
        <pc:picChg chg="add del mod">
          <ac:chgData name="Diego Vidal Santos" userId="328c329cf2f6e6d0" providerId="LiveId" clId="{5B6D41CA-67D9-4EA7-8C79-E19B703E7A46}" dt="2024-08-10T21:02:40.247" v="9981" actId="478"/>
          <ac:picMkLst>
            <pc:docMk/>
            <pc:sldMk cId="2595762375" sldId="307"/>
            <ac:picMk id="15" creationId="{1E02941F-C077-8477-55B3-E8410DD96289}"/>
          </ac:picMkLst>
        </pc:picChg>
        <pc:picChg chg="add mod">
          <ac:chgData name="Diego Vidal Santos" userId="328c329cf2f6e6d0" providerId="LiveId" clId="{5B6D41CA-67D9-4EA7-8C79-E19B703E7A46}" dt="2024-08-10T21:03:00.338" v="9983" actId="1076"/>
          <ac:picMkLst>
            <pc:docMk/>
            <pc:sldMk cId="2595762375" sldId="307"/>
            <ac:picMk id="16" creationId="{CCCE2060-A664-9E83-3233-2167BD251D2D}"/>
          </ac:picMkLst>
        </pc:picChg>
      </pc:sldChg>
      <pc:sldChg chg="addSp delSp modSp add del mod">
        <pc:chgData name="Diego Vidal Santos" userId="328c329cf2f6e6d0" providerId="LiveId" clId="{5B6D41CA-67D9-4EA7-8C79-E19B703E7A46}" dt="2024-08-12T14:04:40.454" v="15678" actId="2696"/>
        <pc:sldMkLst>
          <pc:docMk/>
          <pc:sldMk cId="448441077" sldId="308"/>
        </pc:sldMkLst>
        <pc:spChg chg="del">
          <ac:chgData name="Diego Vidal Santos" userId="328c329cf2f6e6d0" providerId="LiveId" clId="{5B6D41CA-67D9-4EA7-8C79-E19B703E7A46}" dt="2024-08-10T20:08:51.277" v="9479" actId="478"/>
          <ac:spMkLst>
            <pc:docMk/>
            <pc:sldMk cId="448441077" sldId="308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01:27.572" v="9903" actId="6549"/>
          <ac:spMkLst>
            <pc:docMk/>
            <pc:sldMk cId="448441077" sldId="308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10T21:01:19.089" v="9901" actId="478"/>
          <ac:spMkLst>
            <pc:docMk/>
            <pc:sldMk cId="448441077" sldId="308"/>
            <ac:spMk id="6" creationId="{6597C460-6D61-BFCC-1B27-D7B32AED19C4}"/>
          </ac:spMkLst>
        </pc:spChg>
        <pc:spChg chg="add del mod">
          <ac:chgData name="Diego Vidal Santos" userId="328c329cf2f6e6d0" providerId="LiveId" clId="{5B6D41CA-67D9-4EA7-8C79-E19B703E7A46}" dt="2024-08-10T21:01:17.906" v="9900" actId="478"/>
          <ac:spMkLst>
            <pc:docMk/>
            <pc:sldMk cId="448441077" sldId="308"/>
            <ac:spMk id="7" creationId="{34741990-1F6A-D765-C178-8FF9509D3B42}"/>
          </ac:spMkLst>
        </pc:spChg>
        <pc:spChg chg="add del mod">
          <ac:chgData name="Diego Vidal Santos" userId="328c329cf2f6e6d0" providerId="LiveId" clId="{5B6D41CA-67D9-4EA7-8C79-E19B703E7A46}" dt="2024-08-10T20:08:56.593" v="9482" actId="478"/>
          <ac:spMkLst>
            <pc:docMk/>
            <pc:sldMk cId="448441077" sldId="308"/>
            <ac:spMk id="9" creationId="{58BF0884-969D-A141-EF06-488DB8E5178D}"/>
          </ac:spMkLst>
        </pc:spChg>
        <pc:spChg chg="add mod">
          <ac:chgData name="Diego Vidal Santos" userId="328c329cf2f6e6d0" providerId="LiveId" clId="{5B6D41CA-67D9-4EA7-8C79-E19B703E7A46}" dt="2024-08-10T21:38:35.687" v="10082" actId="20577"/>
          <ac:spMkLst>
            <pc:docMk/>
            <pc:sldMk cId="448441077" sldId="308"/>
            <ac:spMk id="11" creationId="{26F6F053-A3ED-42F0-A71C-D4DD7F5F5EE8}"/>
          </ac:spMkLst>
        </pc:spChg>
        <pc:spChg chg="add mod">
          <ac:chgData name="Diego Vidal Santos" userId="328c329cf2f6e6d0" providerId="LiveId" clId="{5B6D41CA-67D9-4EA7-8C79-E19B703E7A46}" dt="2024-08-10T21:37:26.435" v="10061" actId="1036"/>
          <ac:spMkLst>
            <pc:docMk/>
            <pc:sldMk cId="448441077" sldId="308"/>
            <ac:spMk id="13" creationId="{CD8295D7-A37D-F22A-D2B5-31DB5BC4967F}"/>
          </ac:spMkLst>
        </pc:spChg>
        <pc:picChg chg="add del mod">
          <ac:chgData name="Diego Vidal Santos" userId="328c329cf2f6e6d0" providerId="LiveId" clId="{5B6D41CA-67D9-4EA7-8C79-E19B703E7A46}" dt="2024-08-10T21:01:16.486" v="9899" actId="478"/>
          <ac:picMkLst>
            <pc:docMk/>
            <pc:sldMk cId="448441077" sldId="308"/>
            <ac:picMk id="5" creationId="{62CC1938-E0F6-FC1B-B1E4-3CE9A9EF7E63}"/>
          </ac:picMkLst>
        </pc:picChg>
        <pc:picChg chg="del">
          <ac:chgData name="Diego Vidal Santos" userId="328c329cf2f6e6d0" providerId="LiveId" clId="{5B6D41CA-67D9-4EA7-8C79-E19B703E7A46}" dt="2024-08-10T20:03:13.010" v="9327" actId="478"/>
          <ac:picMkLst>
            <pc:docMk/>
            <pc:sldMk cId="448441077" sldId="308"/>
            <ac:picMk id="10" creationId="{A7A7D56A-B08D-B5EA-5680-6FA11A32DFCC}"/>
          </ac:picMkLst>
        </pc:picChg>
        <pc:picChg chg="add mod">
          <ac:chgData name="Diego Vidal Santos" userId="328c329cf2f6e6d0" providerId="LiveId" clId="{5B6D41CA-67D9-4EA7-8C79-E19B703E7A46}" dt="2024-08-10T21:03:03.287" v="9984" actId="1076"/>
          <ac:picMkLst>
            <pc:docMk/>
            <pc:sldMk cId="448441077" sldId="308"/>
            <ac:picMk id="12" creationId="{2A852C92-9774-09B8-3C17-4B9504705323}"/>
          </ac:picMkLst>
        </pc:picChg>
        <pc:picChg chg="add del mod">
          <ac:chgData name="Diego Vidal Santos" userId="328c329cf2f6e6d0" providerId="LiveId" clId="{5B6D41CA-67D9-4EA7-8C79-E19B703E7A46}" dt="2024-08-10T21:01:16.106" v="9898" actId="478"/>
          <ac:picMkLst>
            <pc:docMk/>
            <pc:sldMk cId="448441077" sldId="308"/>
            <ac:picMk id="5122" creationId="{7719DFFD-4372-35E8-5C4A-CABEACEF7543}"/>
          </ac:picMkLst>
        </pc:picChg>
      </pc:sldChg>
      <pc:sldChg chg="add">
        <pc:chgData name="Diego Vidal Santos" userId="328c329cf2f6e6d0" providerId="LiveId" clId="{5B6D41CA-67D9-4EA7-8C79-E19B703E7A46}" dt="2024-08-12T14:04:49.643" v="15679"/>
        <pc:sldMkLst>
          <pc:docMk/>
          <pc:sldMk cId="2552397342" sldId="308"/>
        </pc:sldMkLst>
      </pc:sldChg>
      <pc:sldChg chg="addSp delSp modSp add del mod">
        <pc:chgData name="Diego Vidal Santos" userId="328c329cf2f6e6d0" providerId="LiveId" clId="{5B6D41CA-67D9-4EA7-8C79-E19B703E7A46}" dt="2024-08-12T14:04:40.454" v="15678" actId="2696"/>
        <pc:sldMkLst>
          <pc:docMk/>
          <pc:sldMk cId="1142466677" sldId="309"/>
        </pc:sldMkLst>
        <pc:spChg chg="del">
          <ac:chgData name="Diego Vidal Santos" userId="328c329cf2f6e6d0" providerId="LiveId" clId="{5B6D41CA-67D9-4EA7-8C79-E19B703E7A46}" dt="2024-08-10T20:09:00.569" v="9483" actId="478"/>
          <ac:spMkLst>
            <pc:docMk/>
            <pc:sldMk cId="1142466677" sldId="309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01:10.341" v="9896" actId="6549"/>
          <ac:spMkLst>
            <pc:docMk/>
            <pc:sldMk cId="1142466677" sldId="309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0:06:06.548" v="9405" actId="478"/>
          <ac:spMkLst>
            <pc:docMk/>
            <pc:sldMk cId="1142466677" sldId="309"/>
            <ac:spMk id="6" creationId="{6597C460-6D61-BFCC-1B27-D7B32AED19C4}"/>
          </ac:spMkLst>
        </pc:spChg>
        <pc:spChg chg="del mod">
          <ac:chgData name="Diego Vidal Santos" userId="328c329cf2f6e6d0" providerId="LiveId" clId="{5B6D41CA-67D9-4EA7-8C79-E19B703E7A46}" dt="2024-08-10T20:06:07.866" v="9406" actId="478"/>
          <ac:spMkLst>
            <pc:docMk/>
            <pc:sldMk cId="1142466677" sldId="309"/>
            <ac:spMk id="7" creationId="{34741990-1F6A-D765-C178-8FF9509D3B42}"/>
          </ac:spMkLst>
        </pc:spChg>
        <pc:spChg chg="add del mod">
          <ac:chgData name="Diego Vidal Santos" userId="328c329cf2f6e6d0" providerId="LiveId" clId="{5B6D41CA-67D9-4EA7-8C79-E19B703E7A46}" dt="2024-08-10T20:09:02.448" v="9484" actId="478"/>
          <ac:spMkLst>
            <pc:docMk/>
            <pc:sldMk cId="1142466677" sldId="309"/>
            <ac:spMk id="8" creationId="{431AA5EE-63D0-2433-6737-19C76986986E}"/>
          </ac:spMkLst>
        </pc:spChg>
        <pc:spChg chg="add mod">
          <ac:chgData name="Diego Vidal Santos" userId="328c329cf2f6e6d0" providerId="LiveId" clId="{5B6D41CA-67D9-4EA7-8C79-E19B703E7A46}" dt="2024-08-10T21:38:33.268" v="10081" actId="20577"/>
          <ac:spMkLst>
            <pc:docMk/>
            <pc:sldMk cId="1142466677" sldId="309"/>
            <ac:spMk id="9" creationId="{F7C09D7A-BEC8-F0FA-B809-CB3EEBD869CA}"/>
          </ac:spMkLst>
        </pc:spChg>
        <pc:spChg chg="add mod">
          <ac:chgData name="Diego Vidal Santos" userId="328c329cf2f6e6d0" providerId="LiveId" clId="{5B6D41CA-67D9-4EA7-8C79-E19B703E7A46}" dt="2024-08-10T21:37:33.414" v="10064" actId="1076"/>
          <ac:spMkLst>
            <pc:docMk/>
            <pc:sldMk cId="1142466677" sldId="309"/>
            <ac:spMk id="12" creationId="{D78DC57B-5E81-26CB-E673-CD5A1C263EA3}"/>
          </ac:spMkLst>
        </pc:spChg>
        <pc:picChg chg="del mod">
          <ac:chgData name="Diego Vidal Santos" userId="328c329cf2f6e6d0" providerId="LiveId" clId="{5B6D41CA-67D9-4EA7-8C79-E19B703E7A46}" dt="2024-08-10T20:06:58.032" v="9411" actId="478"/>
          <ac:picMkLst>
            <pc:docMk/>
            <pc:sldMk cId="1142466677" sldId="309"/>
            <ac:picMk id="5" creationId="{62CC1938-E0F6-FC1B-B1E4-3CE9A9EF7E63}"/>
          </ac:picMkLst>
        </pc:picChg>
        <pc:picChg chg="add mod">
          <ac:chgData name="Diego Vidal Santos" userId="328c329cf2f6e6d0" providerId="LiveId" clId="{5B6D41CA-67D9-4EA7-8C79-E19B703E7A46}" dt="2024-08-10T21:01:12.661" v="9897" actId="1076"/>
          <ac:picMkLst>
            <pc:docMk/>
            <pc:sldMk cId="1142466677" sldId="309"/>
            <ac:picMk id="11" creationId="{FD95DBF0-D8D9-3006-02F1-C26EC5BF830C}"/>
          </ac:picMkLst>
        </pc:picChg>
        <pc:picChg chg="del mod">
          <ac:chgData name="Diego Vidal Santos" userId="328c329cf2f6e6d0" providerId="LiveId" clId="{5B6D41CA-67D9-4EA7-8C79-E19B703E7A46}" dt="2024-08-10T20:06:57.678" v="9410" actId="478"/>
          <ac:picMkLst>
            <pc:docMk/>
            <pc:sldMk cId="1142466677" sldId="309"/>
            <ac:picMk id="5122" creationId="{7719DFFD-4372-35E8-5C4A-CABEACEF7543}"/>
          </ac:picMkLst>
        </pc:picChg>
        <pc:picChg chg="add del mod">
          <ac:chgData name="Diego Vidal Santos" userId="328c329cf2f6e6d0" providerId="LiveId" clId="{5B6D41CA-67D9-4EA7-8C79-E19B703E7A46}" dt="2024-08-10T21:00:20.040" v="9882" actId="478"/>
          <ac:picMkLst>
            <pc:docMk/>
            <pc:sldMk cId="1142466677" sldId="309"/>
            <ac:picMk id="7170" creationId="{B9A5D0B6-8AE5-AB69-972F-146E3ADC70FA}"/>
          </ac:picMkLst>
        </pc:picChg>
      </pc:sldChg>
      <pc:sldChg chg="add">
        <pc:chgData name="Diego Vidal Santos" userId="328c329cf2f6e6d0" providerId="LiveId" clId="{5B6D41CA-67D9-4EA7-8C79-E19B703E7A46}" dt="2024-08-12T14:04:49.643" v="15679"/>
        <pc:sldMkLst>
          <pc:docMk/>
          <pc:sldMk cId="1424120983" sldId="309"/>
        </pc:sldMkLst>
      </pc:sldChg>
      <pc:sldChg chg="addSp delSp modSp add del mod">
        <pc:chgData name="Diego Vidal Santos" userId="328c329cf2f6e6d0" providerId="LiveId" clId="{5B6D41CA-67D9-4EA7-8C79-E19B703E7A46}" dt="2024-08-12T14:04:40.454" v="15678" actId="2696"/>
        <pc:sldMkLst>
          <pc:docMk/>
          <pc:sldMk cId="1752170521" sldId="310"/>
        </pc:sldMkLst>
        <pc:spChg chg="mod">
          <ac:chgData name="Diego Vidal Santos" userId="328c329cf2f6e6d0" providerId="LiveId" clId="{5B6D41CA-67D9-4EA7-8C79-E19B703E7A46}" dt="2024-08-10T21:38:30.248" v="10080" actId="20577"/>
          <ac:spMkLst>
            <pc:docMk/>
            <pc:sldMk cId="1752170521" sldId="310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16:20.087" v="9665" actId="14100"/>
          <ac:spMkLst>
            <pc:docMk/>
            <pc:sldMk cId="1752170521" sldId="310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0:10:12.417" v="9616" actId="478"/>
          <ac:spMkLst>
            <pc:docMk/>
            <pc:sldMk cId="1752170521" sldId="310"/>
            <ac:spMk id="6" creationId="{6597C460-6D61-BFCC-1B27-D7B32AED19C4}"/>
          </ac:spMkLst>
        </pc:spChg>
        <pc:spChg chg="del mod">
          <ac:chgData name="Diego Vidal Santos" userId="328c329cf2f6e6d0" providerId="LiveId" clId="{5B6D41CA-67D9-4EA7-8C79-E19B703E7A46}" dt="2024-08-10T20:10:11.568" v="9615" actId="478"/>
          <ac:spMkLst>
            <pc:docMk/>
            <pc:sldMk cId="1752170521" sldId="310"/>
            <ac:spMk id="7" creationId="{34741990-1F6A-D765-C178-8FF9509D3B42}"/>
          </ac:spMkLst>
        </pc:spChg>
        <pc:spChg chg="add mod">
          <ac:chgData name="Diego Vidal Santos" userId="328c329cf2f6e6d0" providerId="LiveId" clId="{5B6D41CA-67D9-4EA7-8C79-E19B703E7A46}" dt="2024-08-10T21:37:40.892" v="10067" actId="1038"/>
          <ac:spMkLst>
            <pc:docMk/>
            <pc:sldMk cId="1752170521" sldId="310"/>
            <ac:spMk id="8" creationId="{5AE401AC-6EDC-2CD5-1085-CF8C9D403655}"/>
          </ac:spMkLst>
        </pc:spChg>
        <pc:picChg chg="add mod">
          <ac:chgData name="Diego Vidal Santos" userId="328c329cf2f6e6d0" providerId="LiveId" clId="{5B6D41CA-67D9-4EA7-8C79-E19B703E7A46}" dt="2024-08-10T21:03:08.702" v="9986" actId="1076"/>
          <ac:picMkLst>
            <pc:docMk/>
            <pc:sldMk cId="1752170521" sldId="310"/>
            <ac:picMk id="4" creationId="{CECEB3B4-2680-7F1B-2F4D-441346D4B89A}"/>
          </ac:picMkLst>
        </pc:picChg>
        <pc:picChg chg="del">
          <ac:chgData name="Diego Vidal Santos" userId="328c329cf2f6e6d0" providerId="LiveId" clId="{5B6D41CA-67D9-4EA7-8C79-E19B703E7A46}" dt="2024-08-10T20:10:10.294" v="9613" actId="478"/>
          <ac:picMkLst>
            <pc:docMk/>
            <pc:sldMk cId="1752170521" sldId="310"/>
            <ac:picMk id="5" creationId="{62CC1938-E0F6-FC1B-B1E4-3CE9A9EF7E63}"/>
          </ac:picMkLst>
        </pc:picChg>
        <pc:picChg chg="del">
          <ac:chgData name="Diego Vidal Santos" userId="328c329cf2f6e6d0" providerId="LiveId" clId="{5B6D41CA-67D9-4EA7-8C79-E19B703E7A46}" dt="2024-08-10T20:10:10.011" v="9612" actId="478"/>
          <ac:picMkLst>
            <pc:docMk/>
            <pc:sldMk cId="1752170521" sldId="310"/>
            <ac:picMk id="5122" creationId="{7719DFFD-4372-35E8-5C4A-CABEACEF7543}"/>
          </ac:picMkLst>
        </pc:picChg>
      </pc:sldChg>
      <pc:sldChg chg="modSp add mod">
        <pc:chgData name="Diego Vidal Santos" userId="328c329cf2f6e6d0" providerId="LiveId" clId="{5B6D41CA-67D9-4EA7-8C79-E19B703E7A46}" dt="2024-08-13T11:12:48.323" v="16366" actId="20577"/>
        <pc:sldMkLst>
          <pc:docMk/>
          <pc:sldMk cId="3094222607" sldId="310"/>
        </pc:sldMkLst>
        <pc:spChg chg="mod">
          <ac:chgData name="Diego Vidal Santos" userId="328c329cf2f6e6d0" providerId="LiveId" clId="{5B6D41CA-67D9-4EA7-8C79-E19B703E7A46}" dt="2024-08-13T11:12:48.323" v="16366" actId="20577"/>
          <ac:spMkLst>
            <pc:docMk/>
            <pc:sldMk cId="3094222607" sldId="310"/>
            <ac:spMk id="3" creationId="{00000000-0000-0000-0000-000000000000}"/>
          </ac:spMkLst>
        </pc:spChg>
      </pc:sldChg>
      <pc:sldChg chg="delSp add mod">
        <pc:chgData name="Diego Vidal Santos" userId="328c329cf2f6e6d0" providerId="LiveId" clId="{5B6D41CA-67D9-4EA7-8C79-E19B703E7A46}" dt="2024-08-13T11:06:58.664" v="16343" actId="478"/>
        <pc:sldMkLst>
          <pc:docMk/>
          <pc:sldMk cId="1484269985" sldId="311"/>
        </pc:sldMkLst>
        <pc:graphicFrameChg chg="del">
          <ac:chgData name="Diego Vidal Santos" userId="328c329cf2f6e6d0" providerId="LiveId" clId="{5B6D41CA-67D9-4EA7-8C79-E19B703E7A46}" dt="2024-08-13T11:06:58.664" v="16343" actId="478"/>
          <ac:graphicFrameMkLst>
            <pc:docMk/>
            <pc:sldMk cId="1484269985" sldId="311"/>
            <ac:graphicFrameMk id="9" creationId="{460CF3A4-4489-4816-32DE-4C2073905787}"/>
          </ac:graphicFrameMkLst>
        </pc:graphicFrameChg>
      </pc:sldChg>
      <pc:sldChg chg="modSp add mod">
        <pc:chgData name="Diego Vidal Santos" userId="328c329cf2f6e6d0" providerId="LiveId" clId="{5B6D41CA-67D9-4EA7-8C79-E19B703E7A46}" dt="2024-08-13T11:12:33.158" v="16354" actId="14838"/>
        <pc:sldMkLst>
          <pc:docMk/>
          <pc:sldMk cId="3836437598" sldId="312"/>
        </pc:sldMkLst>
        <pc:spChg chg="mod">
          <ac:chgData name="Diego Vidal Santos" userId="328c329cf2f6e6d0" providerId="LiveId" clId="{5B6D41CA-67D9-4EA7-8C79-E19B703E7A46}" dt="2024-08-13T11:12:33.158" v="16354" actId="14838"/>
          <ac:spMkLst>
            <pc:docMk/>
            <pc:sldMk cId="3836437598" sldId="312"/>
            <ac:spMk id="3" creationId="{00000000-0000-0000-0000-000000000000}"/>
          </ac:spMkLst>
        </pc:spChg>
      </pc:sldChg>
      <pc:sldChg chg="addSp modSp add del mod">
        <pc:chgData name="Diego Vidal Santos" userId="328c329cf2f6e6d0" providerId="LiveId" clId="{5B6D41CA-67D9-4EA7-8C79-E19B703E7A46}" dt="2024-08-12T14:04:40.454" v="15678" actId="2696"/>
        <pc:sldMkLst>
          <pc:docMk/>
          <pc:sldMk cId="4257802306" sldId="312"/>
        </pc:sldMkLst>
        <pc:spChg chg="mod">
          <ac:chgData name="Diego Vidal Santos" userId="328c329cf2f6e6d0" providerId="LiveId" clId="{5B6D41CA-67D9-4EA7-8C79-E19B703E7A46}" dt="2024-08-10T21:38:27.564" v="10079" actId="20577"/>
          <ac:spMkLst>
            <pc:docMk/>
            <pc:sldMk cId="4257802306" sldId="312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37:56.701" v="10069" actId="313"/>
          <ac:spMkLst>
            <pc:docMk/>
            <pc:sldMk cId="4257802306" sldId="312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0T21:38:03.101" v="10070" actId="1076"/>
          <ac:spMkLst>
            <pc:docMk/>
            <pc:sldMk cId="4257802306" sldId="312"/>
            <ac:spMk id="6" creationId="{5A172903-B4D5-4087-4E46-EBFF474E5893}"/>
          </ac:spMkLst>
        </pc:spChg>
        <pc:picChg chg="add mod">
          <ac:chgData name="Diego Vidal Santos" userId="328c329cf2f6e6d0" providerId="LiveId" clId="{5B6D41CA-67D9-4EA7-8C79-E19B703E7A46}" dt="2024-08-10T21:03:13.996" v="9988" actId="1076"/>
          <ac:picMkLst>
            <pc:docMk/>
            <pc:sldMk cId="4257802306" sldId="312"/>
            <ac:picMk id="5" creationId="{2023D5E1-DD29-DC57-C387-94ADBD650899}"/>
          </ac:picMkLst>
        </pc:picChg>
      </pc:sldChg>
      <pc:sldChg chg="addSp modSp add del mod ord">
        <pc:chgData name="Diego Vidal Santos" userId="328c329cf2f6e6d0" providerId="LiveId" clId="{5B6D41CA-67D9-4EA7-8C79-E19B703E7A46}" dt="2024-08-12T14:04:40.454" v="15678" actId="2696"/>
        <pc:sldMkLst>
          <pc:docMk/>
          <pc:sldMk cId="1143299574" sldId="313"/>
        </pc:sldMkLst>
        <pc:spChg chg="mod">
          <ac:chgData name="Diego Vidal Santos" userId="328c329cf2f6e6d0" providerId="LiveId" clId="{5B6D41CA-67D9-4EA7-8C79-E19B703E7A46}" dt="2024-08-10T21:38:22.709" v="10077" actId="20577"/>
          <ac:spMkLst>
            <pc:docMk/>
            <pc:sldMk cId="1143299574" sldId="313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0:21:19.570" v="9866" actId="20577"/>
          <ac:spMkLst>
            <pc:docMk/>
            <pc:sldMk cId="1143299574" sldId="313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0T21:38:08.936" v="10072" actId="1076"/>
          <ac:spMkLst>
            <pc:docMk/>
            <pc:sldMk cId="1143299574" sldId="313"/>
            <ac:spMk id="6" creationId="{E664CB88-69D9-1A1F-2D5C-C83D910A0699}"/>
          </ac:spMkLst>
        </pc:spChg>
        <pc:picChg chg="add mod">
          <ac:chgData name="Diego Vidal Santos" userId="328c329cf2f6e6d0" providerId="LiveId" clId="{5B6D41CA-67D9-4EA7-8C79-E19B703E7A46}" dt="2024-08-10T20:59:13.427" v="9872"/>
          <ac:picMkLst>
            <pc:docMk/>
            <pc:sldMk cId="1143299574" sldId="313"/>
            <ac:picMk id="4" creationId="{77398F20-5D6B-B135-C9EA-207BD04678CC}"/>
          </ac:picMkLst>
        </pc:picChg>
        <pc:picChg chg="add mod">
          <ac:chgData name="Diego Vidal Santos" userId="328c329cf2f6e6d0" providerId="LiveId" clId="{5B6D41CA-67D9-4EA7-8C79-E19B703E7A46}" dt="2024-08-10T21:03:17.189" v="9989" actId="1076"/>
          <ac:picMkLst>
            <pc:docMk/>
            <pc:sldMk cId="1143299574" sldId="313"/>
            <ac:picMk id="5" creationId="{513E7B92-C605-2292-C650-8310475B0BE8}"/>
          </ac:picMkLst>
        </pc:picChg>
      </pc:sldChg>
      <pc:sldChg chg="modSp add mod">
        <pc:chgData name="Diego Vidal Santos" userId="328c329cf2f6e6d0" providerId="LiveId" clId="{5B6D41CA-67D9-4EA7-8C79-E19B703E7A46}" dt="2024-08-13T11:12:02.542" v="16350" actId="14838"/>
        <pc:sldMkLst>
          <pc:docMk/>
          <pc:sldMk cId="1991138356" sldId="313"/>
        </pc:sldMkLst>
        <pc:spChg chg="mod">
          <ac:chgData name="Diego Vidal Santos" userId="328c329cf2f6e6d0" providerId="LiveId" clId="{5B6D41CA-67D9-4EA7-8C79-E19B703E7A46}" dt="2024-08-13T11:12:02.542" v="16350" actId="14838"/>
          <ac:spMkLst>
            <pc:docMk/>
            <pc:sldMk cId="1991138356" sldId="313"/>
            <ac:spMk id="3" creationId="{00000000-0000-0000-0000-000000000000}"/>
          </ac:spMkLst>
        </pc:spChg>
      </pc:sldChg>
      <pc:sldChg chg="addSp modSp add del mod">
        <pc:chgData name="Diego Vidal Santos" userId="328c329cf2f6e6d0" providerId="LiveId" clId="{5B6D41CA-67D9-4EA7-8C79-E19B703E7A46}" dt="2024-08-12T14:04:40.454" v="15678" actId="2696"/>
        <pc:sldMkLst>
          <pc:docMk/>
          <pc:sldMk cId="1573897280" sldId="314"/>
        </pc:sldMkLst>
        <pc:spChg chg="mod">
          <ac:chgData name="Diego Vidal Santos" userId="328c329cf2f6e6d0" providerId="LiveId" clId="{5B6D41CA-67D9-4EA7-8C79-E19B703E7A46}" dt="2024-08-10T21:38:24.941" v="10078" actId="20577"/>
          <ac:spMkLst>
            <pc:docMk/>
            <pc:sldMk cId="1573897280" sldId="314"/>
            <ac:spMk id="2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0T21:38:14.674" v="10074" actId="1076"/>
          <ac:spMkLst>
            <pc:docMk/>
            <pc:sldMk cId="1573897280" sldId="314"/>
            <ac:spMk id="5" creationId="{6966EF95-0A37-8DA0-7DFC-D714124AAE62}"/>
          </ac:spMkLst>
        </pc:spChg>
        <pc:picChg chg="add mod">
          <ac:chgData name="Diego Vidal Santos" userId="328c329cf2f6e6d0" providerId="LiveId" clId="{5B6D41CA-67D9-4EA7-8C79-E19B703E7A46}" dt="2024-08-10T21:03:22.592" v="9992" actId="1076"/>
          <ac:picMkLst>
            <pc:docMk/>
            <pc:sldMk cId="1573897280" sldId="314"/>
            <ac:picMk id="4" creationId="{8D5080A2-5BB6-C106-391C-E63203A3B40A}"/>
          </ac:picMkLst>
        </pc:picChg>
      </pc:sldChg>
      <pc:sldChg chg="modSp add mod">
        <pc:chgData name="Diego Vidal Santos" userId="328c329cf2f6e6d0" providerId="LiveId" clId="{5B6D41CA-67D9-4EA7-8C79-E19B703E7A46}" dt="2024-08-13T11:11:32.883" v="16347" actId="14838"/>
        <pc:sldMkLst>
          <pc:docMk/>
          <pc:sldMk cId="3271962803" sldId="314"/>
        </pc:sldMkLst>
        <pc:spChg chg="mod">
          <ac:chgData name="Diego Vidal Santos" userId="328c329cf2f6e6d0" providerId="LiveId" clId="{5B6D41CA-67D9-4EA7-8C79-E19B703E7A46}" dt="2024-08-13T11:11:32.883" v="16347" actId="14838"/>
          <ac:spMkLst>
            <pc:docMk/>
            <pc:sldMk cId="3271962803" sldId="314"/>
            <ac:spMk id="3" creationId="{00000000-0000-0000-0000-000000000000}"/>
          </ac:spMkLst>
        </pc:spChg>
      </pc:sldChg>
      <pc:sldChg chg="addSp delSp modSp add del mod ord">
        <pc:chgData name="Diego Vidal Santos" userId="328c329cf2f6e6d0" providerId="LiveId" clId="{5B6D41CA-67D9-4EA7-8C79-E19B703E7A46}" dt="2024-08-13T09:34:44.677" v="16334" actId="2696"/>
        <pc:sldMkLst>
          <pc:docMk/>
          <pc:sldMk cId="2424497800" sldId="315"/>
        </pc:sldMkLst>
        <pc:spChg chg="mod">
          <ac:chgData name="Diego Vidal Santos" userId="328c329cf2f6e6d0" providerId="LiveId" clId="{5B6D41CA-67D9-4EA7-8C79-E19B703E7A46}" dt="2024-08-10T21:49:54.448" v="10367" actId="6549"/>
          <ac:spMkLst>
            <pc:docMk/>
            <pc:sldMk cId="2424497800" sldId="315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1:58:16.684" v="10850" actId="20577"/>
          <ac:spMkLst>
            <pc:docMk/>
            <pc:sldMk cId="2424497800" sldId="315"/>
            <ac:spMk id="3" creationId="{00000000-0000-0000-0000-000000000000}"/>
          </ac:spMkLst>
        </pc:spChg>
        <pc:graphicFrameChg chg="add mod modGraphic">
          <ac:chgData name="Diego Vidal Santos" userId="328c329cf2f6e6d0" providerId="LiveId" clId="{5B6D41CA-67D9-4EA7-8C79-E19B703E7A46}" dt="2024-08-10T21:58:07.258" v="10847" actId="120"/>
          <ac:graphicFrameMkLst>
            <pc:docMk/>
            <pc:sldMk cId="2424497800" sldId="315"/>
            <ac:graphicFrameMk id="5" creationId="{E8A0A1B4-294D-C58B-BF86-B56602205B33}"/>
          </ac:graphicFrameMkLst>
        </pc:graphicFrameChg>
        <pc:picChg chg="del">
          <ac:chgData name="Diego Vidal Santos" userId="328c329cf2f6e6d0" providerId="LiveId" clId="{5B6D41CA-67D9-4EA7-8C79-E19B703E7A46}" dt="2024-08-10T21:47:49.136" v="10331" actId="478"/>
          <ac:picMkLst>
            <pc:docMk/>
            <pc:sldMk cId="2424497800" sldId="315"/>
            <ac:picMk id="6" creationId="{677D3FF1-05F8-364B-2848-DEBDCB4A8D91}"/>
          </ac:picMkLst>
        </pc:picChg>
        <pc:picChg chg="del">
          <ac:chgData name="Diego Vidal Santos" userId="328c329cf2f6e6d0" providerId="LiveId" clId="{5B6D41CA-67D9-4EA7-8C79-E19B703E7A46}" dt="2024-08-10T21:47:48.757" v="10330" actId="478"/>
          <ac:picMkLst>
            <pc:docMk/>
            <pc:sldMk cId="2424497800" sldId="315"/>
            <ac:picMk id="7" creationId="{30BB5E5F-9E18-9BF9-505B-C4B09AD3497C}"/>
          </ac:picMkLst>
        </pc:picChg>
      </pc:sldChg>
      <pc:sldChg chg="add">
        <pc:chgData name="Diego Vidal Santos" userId="328c329cf2f6e6d0" providerId="LiveId" clId="{5B6D41CA-67D9-4EA7-8C79-E19B703E7A46}" dt="2024-08-13T09:34:47.754" v="16335"/>
        <pc:sldMkLst>
          <pc:docMk/>
          <pc:sldMk cId="3442921251" sldId="315"/>
        </pc:sldMkLst>
      </pc:sldChg>
      <pc:sldChg chg="modSp add mod">
        <pc:chgData name="Diego Vidal Santos" userId="328c329cf2f6e6d0" providerId="LiveId" clId="{5B6D41CA-67D9-4EA7-8C79-E19B703E7A46}" dt="2024-08-13T09:36:06.916" v="16342" actId="20577"/>
        <pc:sldMkLst>
          <pc:docMk/>
          <pc:sldMk cId="87358370" sldId="316"/>
        </pc:sldMkLst>
        <pc:spChg chg="mod">
          <ac:chgData name="Diego Vidal Santos" userId="328c329cf2f6e6d0" providerId="LiveId" clId="{5B6D41CA-67D9-4EA7-8C79-E19B703E7A46}" dt="2024-08-13T09:36:06.916" v="16342" actId="20577"/>
          <ac:spMkLst>
            <pc:docMk/>
            <pc:sldMk cId="87358370" sldId="316"/>
            <ac:spMk id="3" creationId="{00000000-0000-0000-0000-000000000000}"/>
          </ac:spMkLst>
        </pc:spChg>
      </pc:sldChg>
      <pc:sldChg chg="modSp add del mod ord">
        <pc:chgData name="Diego Vidal Santos" userId="328c329cf2f6e6d0" providerId="LiveId" clId="{5B6D41CA-67D9-4EA7-8C79-E19B703E7A46}" dt="2024-08-13T09:34:44.677" v="16334" actId="2696"/>
        <pc:sldMkLst>
          <pc:docMk/>
          <pc:sldMk cId="231441875" sldId="316"/>
        </pc:sldMkLst>
        <pc:spChg chg="mod">
          <ac:chgData name="Diego Vidal Santos" userId="328c329cf2f6e6d0" providerId="LiveId" clId="{5B6D41CA-67D9-4EA7-8C79-E19B703E7A46}" dt="2024-08-12T14:34:46.347" v="16262" actId="20577"/>
          <ac:spMkLst>
            <pc:docMk/>
            <pc:sldMk cId="231441875" sldId="316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2:03:53.874" v="11330" actId="20577"/>
          <ac:spMkLst>
            <pc:docMk/>
            <pc:sldMk cId="231441875" sldId="316"/>
            <ac:spMk id="3" creationId="{00000000-0000-0000-0000-000000000000}"/>
          </ac:spMkLst>
        </pc:spChg>
        <pc:graphicFrameChg chg="mod modGraphic">
          <ac:chgData name="Diego Vidal Santos" userId="328c329cf2f6e6d0" providerId="LiveId" clId="{5B6D41CA-67D9-4EA7-8C79-E19B703E7A46}" dt="2024-08-10T22:03:59.444" v="11331" actId="1076"/>
          <ac:graphicFrameMkLst>
            <pc:docMk/>
            <pc:sldMk cId="231441875" sldId="316"/>
            <ac:graphicFrameMk id="5" creationId="{E8A0A1B4-294D-C58B-BF86-B56602205B33}"/>
          </ac:graphicFrameMkLst>
        </pc:graphicFrameChg>
      </pc:sldChg>
      <pc:sldChg chg="addSp delSp modSp add mod">
        <pc:chgData name="Diego Vidal Santos" userId="328c329cf2f6e6d0" providerId="LiveId" clId="{5B6D41CA-67D9-4EA7-8C79-E19B703E7A46}" dt="2024-08-12T14:31:17.463" v="16176" actId="21"/>
        <pc:sldMkLst>
          <pc:docMk/>
          <pc:sldMk cId="2624985111" sldId="317"/>
        </pc:sldMkLst>
        <pc:spChg chg="mod">
          <ac:chgData name="Diego Vidal Santos" userId="328c329cf2f6e6d0" providerId="LiveId" clId="{5B6D41CA-67D9-4EA7-8C79-E19B703E7A46}" dt="2024-08-10T22:10:52.888" v="11356" actId="20577"/>
          <ac:spMkLst>
            <pc:docMk/>
            <pc:sldMk cId="2624985111" sldId="317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2T14:25:58.178" v="16076" actId="20577"/>
          <ac:spMkLst>
            <pc:docMk/>
            <pc:sldMk cId="2624985111" sldId="317"/>
            <ac:spMk id="3" creationId="{00000000-0000-0000-0000-000000000000}"/>
          </ac:spMkLst>
        </pc:spChg>
        <pc:spChg chg="add">
          <ac:chgData name="Diego Vidal Santos" userId="328c329cf2f6e6d0" providerId="LiveId" clId="{5B6D41CA-67D9-4EA7-8C79-E19B703E7A46}" dt="2024-08-12T14:27:32.152" v="16157"/>
          <ac:spMkLst>
            <pc:docMk/>
            <pc:sldMk cId="2624985111" sldId="317"/>
            <ac:spMk id="4" creationId="{2036F8DE-5B29-7531-137A-540E270C10AB}"/>
          </ac:spMkLst>
        </pc:spChg>
        <pc:spChg chg="del">
          <ac:chgData name="Diego Vidal Santos" userId="328c329cf2f6e6d0" providerId="LiveId" clId="{5B6D41CA-67D9-4EA7-8C79-E19B703E7A46}" dt="2024-08-10T22:12:33.809" v="11495" actId="478"/>
          <ac:spMkLst>
            <pc:docMk/>
            <pc:sldMk cId="2624985111" sldId="317"/>
            <ac:spMk id="4" creationId="{42169DE5-97E6-AA22-9D84-D5C09980FAF2}"/>
          </ac:spMkLst>
        </pc:spChg>
        <pc:spChg chg="add del">
          <ac:chgData name="Diego Vidal Santos" userId="328c329cf2f6e6d0" providerId="LiveId" clId="{5B6D41CA-67D9-4EA7-8C79-E19B703E7A46}" dt="2024-08-10T22:12:40.987" v="11497" actId="22"/>
          <ac:spMkLst>
            <pc:docMk/>
            <pc:sldMk cId="2624985111" sldId="317"/>
            <ac:spMk id="7" creationId="{12E3A08C-1EC2-370B-DDB7-0C3B00A7978E}"/>
          </ac:spMkLst>
        </pc:spChg>
        <pc:spChg chg="add del mod">
          <ac:chgData name="Diego Vidal Santos" userId="328c329cf2f6e6d0" providerId="LiveId" clId="{5B6D41CA-67D9-4EA7-8C79-E19B703E7A46}" dt="2024-08-10T22:12:58.853" v="11505" actId="478"/>
          <ac:spMkLst>
            <pc:docMk/>
            <pc:sldMk cId="2624985111" sldId="317"/>
            <ac:spMk id="8" creationId="{1A633332-FE57-B2EF-EFE1-98F8388A350F}"/>
          </ac:spMkLst>
        </pc:spChg>
        <pc:graphicFrameChg chg="del">
          <ac:chgData name="Diego Vidal Santos" userId="328c329cf2f6e6d0" providerId="LiveId" clId="{5B6D41CA-67D9-4EA7-8C79-E19B703E7A46}" dt="2024-08-10T22:10:56.141" v="11357" actId="478"/>
          <ac:graphicFrameMkLst>
            <pc:docMk/>
            <pc:sldMk cId="2624985111" sldId="317"/>
            <ac:graphicFrameMk id="5" creationId="{E8A0A1B4-294D-C58B-BF86-B56602205B33}"/>
          </ac:graphicFrameMkLst>
        </pc:graphicFrameChg>
        <pc:picChg chg="add mod">
          <ac:chgData name="Diego Vidal Santos" userId="328c329cf2f6e6d0" providerId="LiveId" clId="{5B6D41CA-67D9-4EA7-8C79-E19B703E7A46}" dt="2024-08-12T14:27:57.913" v="16162" actId="1076"/>
          <ac:picMkLst>
            <pc:docMk/>
            <pc:sldMk cId="2624985111" sldId="317"/>
            <ac:picMk id="6" creationId="{FA0529BC-6CDE-686A-CCBD-B583B121A9F2}"/>
          </ac:picMkLst>
        </pc:picChg>
        <pc:picChg chg="add del mod">
          <ac:chgData name="Diego Vidal Santos" userId="328c329cf2f6e6d0" providerId="LiveId" clId="{5B6D41CA-67D9-4EA7-8C79-E19B703E7A46}" dt="2024-08-12T14:31:10.757" v="16173" actId="478"/>
          <ac:picMkLst>
            <pc:docMk/>
            <pc:sldMk cId="2624985111" sldId="317"/>
            <ac:picMk id="8" creationId="{314C9FAC-2744-247E-5842-3CC7D75C1F54}"/>
          </ac:picMkLst>
        </pc:picChg>
        <pc:picChg chg="add del mod">
          <ac:chgData name="Diego Vidal Santos" userId="328c329cf2f6e6d0" providerId="LiveId" clId="{5B6D41CA-67D9-4EA7-8C79-E19B703E7A46}" dt="2024-08-12T14:31:17.463" v="16176" actId="21"/>
          <ac:picMkLst>
            <pc:docMk/>
            <pc:sldMk cId="2624985111" sldId="317"/>
            <ac:picMk id="10" creationId="{7E1814EE-7E92-C1B0-1E88-D82E7DE80499}"/>
          </ac:picMkLst>
        </pc:picChg>
      </pc:sldChg>
      <pc:sldChg chg="addSp delSp modSp add mod">
        <pc:chgData name="Diego Vidal Santos" userId="328c329cf2f6e6d0" providerId="LiveId" clId="{5B6D41CA-67D9-4EA7-8C79-E19B703E7A46}" dt="2024-08-12T14:26:53.762" v="16156" actId="20577"/>
        <pc:sldMkLst>
          <pc:docMk/>
          <pc:sldMk cId="519235504" sldId="318"/>
        </pc:sldMkLst>
        <pc:spChg chg="mod">
          <ac:chgData name="Diego Vidal Santos" userId="328c329cf2f6e6d0" providerId="LiveId" clId="{5B6D41CA-67D9-4EA7-8C79-E19B703E7A46}" dt="2024-08-12T14:26:30.683" v="16136" actId="20577"/>
          <ac:spMkLst>
            <pc:docMk/>
            <pc:sldMk cId="519235504" sldId="318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2T14:26:53.762" v="16156" actId="20577"/>
          <ac:spMkLst>
            <pc:docMk/>
            <pc:sldMk cId="519235504" sldId="318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0T22:17:02.167" v="11860" actId="1076"/>
          <ac:spMkLst>
            <pc:docMk/>
            <pc:sldMk cId="519235504" sldId="318"/>
            <ac:spMk id="4" creationId="{86502511-8317-1FCB-BC36-4F3CA4AB6145}"/>
          </ac:spMkLst>
        </pc:spChg>
        <pc:spChg chg="add del">
          <ac:chgData name="Diego Vidal Santos" userId="328c329cf2f6e6d0" providerId="LiveId" clId="{5B6D41CA-67D9-4EA7-8C79-E19B703E7A46}" dt="2024-08-10T22:15:54.635" v="11820" actId="22"/>
          <ac:spMkLst>
            <pc:docMk/>
            <pc:sldMk cId="519235504" sldId="318"/>
            <ac:spMk id="6" creationId="{1D93B95E-9ABF-26EB-0645-59E01D825313}"/>
          </ac:spMkLst>
        </pc:spChg>
      </pc:sldChg>
      <pc:sldChg chg="add del">
        <pc:chgData name="Diego Vidal Santos" userId="328c329cf2f6e6d0" providerId="LiveId" clId="{5B6D41CA-67D9-4EA7-8C79-E19B703E7A46}" dt="2024-08-10T22:12:43.232" v="11499"/>
        <pc:sldMkLst>
          <pc:docMk/>
          <pc:sldMk cId="2633329577" sldId="318"/>
        </pc:sldMkLst>
      </pc:sldChg>
      <pc:sldChg chg="add del">
        <pc:chgData name="Diego Vidal Santos" userId="328c329cf2f6e6d0" providerId="LiveId" clId="{5B6D41CA-67D9-4EA7-8C79-E19B703E7A46}" dt="2024-08-10T22:14:25.966" v="11736"/>
        <pc:sldMkLst>
          <pc:docMk/>
          <pc:sldMk cId="2174954327" sldId="319"/>
        </pc:sldMkLst>
      </pc:sldChg>
      <pc:sldChg chg="addSp delSp modSp add mod">
        <pc:chgData name="Diego Vidal Santos" userId="328c329cf2f6e6d0" providerId="LiveId" clId="{5B6D41CA-67D9-4EA7-8C79-E19B703E7A46}" dt="2024-08-10T22:18:23.402" v="11914" actId="1076"/>
        <pc:sldMkLst>
          <pc:docMk/>
          <pc:sldMk cId="3439795413" sldId="319"/>
        </pc:sldMkLst>
        <pc:spChg chg="add del mod">
          <ac:chgData name="Diego Vidal Santos" userId="328c329cf2f6e6d0" providerId="LiveId" clId="{5B6D41CA-67D9-4EA7-8C79-E19B703E7A46}" dt="2024-08-10T22:17:38.771" v="11885" actId="20577"/>
          <ac:spMkLst>
            <pc:docMk/>
            <pc:sldMk cId="3439795413" sldId="319"/>
            <ac:spMk id="3" creationId="{00000000-0000-0000-0000-000000000000}"/>
          </ac:spMkLst>
        </pc:spChg>
        <pc:spChg chg="del mod">
          <ac:chgData name="Diego Vidal Santos" userId="328c329cf2f6e6d0" providerId="LiveId" clId="{5B6D41CA-67D9-4EA7-8C79-E19B703E7A46}" dt="2024-08-10T22:17:14.322" v="11866" actId="478"/>
          <ac:spMkLst>
            <pc:docMk/>
            <pc:sldMk cId="3439795413" sldId="319"/>
            <ac:spMk id="4" creationId="{86502511-8317-1FCB-BC36-4F3CA4AB6145}"/>
          </ac:spMkLst>
        </pc:spChg>
        <pc:spChg chg="add mod">
          <ac:chgData name="Diego Vidal Santos" userId="328c329cf2f6e6d0" providerId="LiveId" clId="{5B6D41CA-67D9-4EA7-8C79-E19B703E7A46}" dt="2024-08-10T22:18:23.402" v="11914" actId="1076"/>
          <ac:spMkLst>
            <pc:docMk/>
            <pc:sldMk cId="3439795413" sldId="319"/>
            <ac:spMk id="5" creationId="{6EB6B06A-9939-A2BC-DEBE-BB8560A6F2F8}"/>
          </ac:spMkLst>
        </pc:spChg>
      </pc:sldChg>
      <pc:sldChg chg="modSp add mod">
        <pc:chgData name="Diego Vidal Santos" userId="328c329cf2f6e6d0" providerId="LiveId" clId="{5B6D41CA-67D9-4EA7-8C79-E19B703E7A46}" dt="2024-08-10T22:19:43.993" v="12027" actId="20577"/>
        <pc:sldMkLst>
          <pc:docMk/>
          <pc:sldMk cId="3720921979" sldId="320"/>
        </pc:sldMkLst>
        <pc:spChg chg="mod">
          <ac:chgData name="Diego Vidal Santos" userId="328c329cf2f6e6d0" providerId="LiveId" clId="{5B6D41CA-67D9-4EA7-8C79-E19B703E7A46}" dt="2024-08-10T22:18:50.705" v="11939" actId="20577"/>
          <ac:spMkLst>
            <pc:docMk/>
            <pc:sldMk cId="3720921979" sldId="320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0T22:19:43.993" v="12027" actId="20577"/>
          <ac:spMkLst>
            <pc:docMk/>
            <pc:sldMk cId="3720921979" sldId="320"/>
            <ac:spMk id="5" creationId="{6EB6B06A-9939-A2BC-DEBE-BB8560A6F2F8}"/>
          </ac:spMkLst>
        </pc:spChg>
      </pc:sldChg>
      <pc:sldChg chg="delSp modSp add mod">
        <pc:chgData name="Diego Vidal Santos" userId="328c329cf2f6e6d0" providerId="LiveId" clId="{5B6D41CA-67D9-4EA7-8C79-E19B703E7A46}" dt="2024-08-13T09:35:14.354" v="16337" actId="14838"/>
        <pc:sldMkLst>
          <pc:docMk/>
          <pc:sldMk cId="2703290337" sldId="321"/>
        </pc:sldMkLst>
        <pc:spChg chg="mod">
          <ac:chgData name="Diego Vidal Santos" userId="328c329cf2f6e6d0" providerId="LiveId" clId="{5B6D41CA-67D9-4EA7-8C79-E19B703E7A46}" dt="2024-08-13T09:35:14.354" v="16337" actId="14838"/>
          <ac:spMkLst>
            <pc:docMk/>
            <pc:sldMk cId="2703290337" sldId="321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0T22:21:26.779" v="12262" actId="478"/>
          <ac:spMkLst>
            <pc:docMk/>
            <pc:sldMk cId="2703290337" sldId="321"/>
            <ac:spMk id="5" creationId="{6EB6B06A-9939-A2BC-DEBE-BB8560A6F2F8}"/>
          </ac:spMkLst>
        </pc:spChg>
      </pc:sldChg>
      <pc:sldChg chg="addSp delSp modSp add mod">
        <pc:chgData name="Diego Vidal Santos" userId="328c329cf2f6e6d0" providerId="LiveId" clId="{5B6D41CA-67D9-4EA7-8C79-E19B703E7A46}" dt="2024-08-11T00:03:17.447" v="12668" actId="20577"/>
        <pc:sldMkLst>
          <pc:docMk/>
          <pc:sldMk cId="1612008808" sldId="322"/>
        </pc:sldMkLst>
        <pc:spChg chg="mod">
          <ac:chgData name="Diego Vidal Santos" userId="328c329cf2f6e6d0" providerId="LiveId" clId="{5B6D41CA-67D9-4EA7-8C79-E19B703E7A46}" dt="2024-08-11T00:03:17.447" v="12668" actId="20577"/>
          <ac:spMkLst>
            <pc:docMk/>
            <pc:sldMk cId="1612008808" sldId="322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00:03:08.500" v="12656" actId="20577"/>
          <ac:spMkLst>
            <pc:docMk/>
            <pc:sldMk cId="1612008808" sldId="322"/>
            <ac:spMk id="3" creationId="{00000000-0000-0000-0000-000000000000}"/>
          </ac:spMkLst>
        </pc:spChg>
        <pc:graphicFrameChg chg="add del mod modGraphic">
          <ac:chgData name="Diego Vidal Santos" userId="328c329cf2f6e6d0" providerId="LiveId" clId="{5B6D41CA-67D9-4EA7-8C79-E19B703E7A46}" dt="2024-08-11T00:01:07.866" v="12646" actId="478"/>
          <ac:graphicFrameMkLst>
            <pc:docMk/>
            <pc:sldMk cId="1612008808" sldId="322"/>
            <ac:graphicFrameMk id="11" creationId="{4BAFBE65-D5E7-5E5C-45B1-1E46035C75F1}"/>
          </ac:graphicFrameMkLst>
        </pc:graphicFrameChg>
        <pc:picChg chg="add del mod">
          <ac:chgData name="Diego Vidal Santos" userId="328c329cf2f6e6d0" providerId="LiveId" clId="{5B6D41CA-67D9-4EA7-8C79-E19B703E7A46}" dt="2024-08-10T23:05:31.864" v="12592" actId="478"/>
          <ac:picMkLst>
            <pc:docMk/>
            <pc:sldMk cId="1612008808" sldId="322"/>
            <ac:picMk id="5" creationId="{EE9559BF-75E7-7F54-2D66-A452E0801F4B}"/>
          </ac:picMkLst>
        </pc:picChg>
        <pc:picChg chg="add del mod">
          <ac:chgData name="Diego Vidal Santos" userId="328c329cf2f6e6d0" providerId="LiveId" clId="{5B6D41CA-67D9-4EA7-8C79-E19B703E7A46}" dt="2024-08-10T23:06:05.469" v="12599" actId="478"/>
          <ac:picMkLst>
            <pc:docMk/>
            <pc:sldMk cId="1612008808" sldId="322"/>
            <ac:picMk id="7" creationId="{CBB291E7-04A8-274B-51B4-EFAF8A1B9B86}"/>
          </ac:picMkLst>
        </pc:picChg>
        <pc:picChg chg="add del mod">
          <ac:chgData name="Diego Vidal Santos" userId="328c329cf2f6e6d0" providerId="LiveId" clId="{5B6D41CA-67D9-4EA7-8C79-E19B703E7A46}" dt="2024-08-10T23:15:04.094" v="12612" actId="478"/>
          <ac:picMkLst>
            <pc:docMk/>
            <pc:sldMk cId="1612008808" sldId="322"/>
            <ac:picMk id="9" creationId="{FD5D3A3E-728B-58F9-064E-40AE45FECDD6}"/>
          </ac:picMkLst>
        </pc:picChg>
      </pc:sldChg>
      <pc:sldChg chg="addSp delSp modSp new mod ord">
        <pc:chgData name="Diego Vidal Santos" userId="328c329cf2f6e6d0" providerId="LiveId" clId="{5B6D41CA-67D9-4EA7-8C79-E19B703E7A46}" dt="2024-08-10T23:40:08.282" v="12629"/>
        <pc:sldMkLst>
          <pc:docMk/>
          <pc:sldMk cId="893494607" sldId="323"/>
        </pc:sldMkLst>
        <pc:picChg chg="add del">
          <ac:chgData name="Diego Vidal Santos" userId="328c329cf2f6e6d0" providerId="LiveId" clId="{5B6D41CA-67D9-4EA7-8C79-E19B703E7A46}" dt="2024-08-10T23:05:29.208" v="12591" actId="478"/>
          <ac:picMkLst>
            <pc:docMk/>
            <pc:sldMk cId="893494607" sldId="323"/>
            <ac:picMk id="3" creationId="{26E9015E-0E3C-5CFA-CA6F-BB8DA1B4A6E3}"/>
          </ac:picMkLst>
        </pc:picChg>
        <pc:picChg chg="add mod">
          <ac:chgData name="Diego Vidal Santos" userId="328c329cf2f6e6d0" providerId="LiveId" clId="{5B6D41CA-67D9-4EA7-8C79-E19B703E7A46}" dt="2024-08-10T23:15:01.412" v="12611" actId="1076"/>
          <ac:picMkLst>
            <pc:docMk/>
            <pc:sldMk cId="893494607" sldId="323"/>
            <ac:picMk id="4" creationId="{FE95645C-525F-F230-A837-2E4982D1CA9B}"/>
          </ac:picMkLst>
        </pc:picChg>
      </pc:sldChg>
      <pc:sldChg chg="addSp delSp modSp add mod delAnim modAnim">
        <pc:chgData name="Diego Vidal Santos" userId="328c329cf2f6e6d0" providerId="LiveId" clId="{5B6D41CA-67D9-4EA7-8C79-E19B703E7A46}" dt="2024-08-11T00:36:16.793" v="13223" actId="14100"/>
        <pc:sldMkLst>
          <pc:docMk/>
          <pc:sldMk cId="1432701915" sldId="324"/>
        </pc:sldMkLst>
        <pc:picChg chg="add del mod">
          <ac:chgData name="Diego Vidal Santos" userId="328c329cf2f6e6d0" providerId="LiveId" clId="{5B6D41CA-67D9-4EA7-8C79-E19B703E7A46}" dt="2024-08-10T23:18:06.698" v="12627" actId="478"/>
          <ac:picMkLst>
            <pc:docMk/>
            <pc:sldMk cId="1432701915" sldId="324"/>
            <ac:picMk id="2" creationId="{085A01A4-902B-AE10-1B08-A2C3D0DC4488}"/>
          </ac:picMkLst>
        </pc:picChg>
        <pc:picChg chg="add del mod">
          <ac:chgData name="Diego Vidal Santos" userId="328c329cf2f6e6d0" providerId="LiveId" clId="{5B6D41CA-67D9-4EA7-8C79-E19B703E7A46}" dt="2024-08-10T23:55:25.900" v="12634" actId="478"/>
          <ac:picMkLst>
            <pc:docMk/>
            <pc:sldMk cId="1432701915" sldId="324"/>
            <ac:picMk id="3" creationId="{14474A64-00CC-0F23-A446-3DACEE956547}"/>
          </ac:picMkLst>
        </pc:picChg>
        <pc:picChg chg="del">
          <ac:chgData name="Diego Vidal Santos" userId="328c329cf2f6e6d0" providerId="LiveId" clId="{5B6D41CA-67D9-4EA7-8C79-E19B703E7A46}" dt="2024-08-10T23:16:44.663" v="12623" actId="478"/>
          <ac:picMkLst>
            <pc:docMk/>
            <pc:sldMk cId="1432701915" sldId="324"/>
            <ac:picMk id="4" creationId="{FE95645C-525F-F230-A837-2E4982D1CA9B}"/>
          </ac:picMkLst>
        </pc:picChg>
        <pc:picChg chg="add del mod">
          <ac:chgData name="Diego Vidal Santos" userId="328c329cf2f6e6d0" providerId="LiveId" clId="{5B6D41CA-67D9-4EA7-8C79-E19B703E7A46}" dt="2024-08-10T23:56:03.027" v="12636" actId="478"/>
          <ac:picMkLst>
            <pc:docMk/>
            <pc:sldMk cId="1432701915" sldId="324"/>
            <ac:picMk id="5" creationId="{D3A4ECE0-8F79-E635-AD12-646B4CC451A2}"/>
          </ac:picMkLst>
        </pc:picChg>
        <pc:picChg chg="add del mod">
          <ac:chgData name="Diego Vidal Santos" userId="328c329cf2f6e6d0" providerId="LiveId" clId="{5B6D41CA-67D9-4EA7-8C79-E19B703E7A46}" dt="2024-08-11T00:15:48.333" v="13126" actId="478"/>
          <ac:picMkLst>
            <pc:docMk/>
            <pc:sldMk cId="1432701915" sldId="324"/>
            <ac:picMk id="6" creationId="{CB6C5930-0BF6-E572-6DF4-2C1AA503656B}"/>
          </ac:picMkLst>
        </pc:picChg>
        <pc:picChg chg="add del mod">
          <ac:chgData name="Diego Vidal Santos" userId="328c329cf2f6e6d0" providerId="LiveId" clId="{5B6D41CA-67D9-4EA7-8C79-E19B703E7A46}" dt="2024-08-11T00:16:07.090" v="13130" actId="478"/>
          <ac:picMkLst>
            <pc:docMk/>
            <pc:sldMk cId="1432701915" sldId="324"/>
            <ac:picMk id="7" creationId="{96BE2EE1-B060-7F7B-FCF7-19A7DB8E07E9}"/>
          </ac:picMkLst>
        </pc:picChg>
        <pc:picChg chg="add del mod">
          <ac:chgData name="Diego Vidal Santos" userId="328c329cf2f6e6d0" providerId="LiveId" clId="{5B6D41CA-67D9-4EA7-8C79-E19B703E7A46}" dt="2024-08-11T00:23:56.405" v="13134" actId="478"/>
          <ac:picMkLst>
            <pc:docMk/>
            <pc:sldMk cId="1432701915" sldId="324"/>
            <ac:picMk id="8" creationId="{15A43650-2408-761E-FD88-40A3920A4230}"/>
          </ac:picMkLst>
        </pc:picChg>
        <pc:picChg chg="add mod">
          <ac:chgData name="Diego Vidal Santos" userId="328c329cf2f6e6d0" providerId="LiveId" clId="{5B6D41CA-67D9-4EA7-8C79-E19B703E7A46}" dt="2024-08-11T00:36:16.793" v="13223" actId="14100"/>
          <ac:picMkLst>
            <pc:docMk/>
            <pc:sldMk cId="1432701915" sldId="324"/>
            <ac:picMk id="9" creationId="{405A955D-66FE-D5B4-8EA7-80FB26A2CC34}"/>
          </ac:picMkLst>
        </pc:picChg>
      </pc:sldChg>
      <pc:sldChg chg="addSp modSp add del mod">
        <pc:chgData name="Diego Vidal Santos" userId="328c329cf2f6e6d0" providerId="LiveId" clId="{5B6D41CA-67D9-4EA7-8C79-E19B703E7A46}" dt="2024-08-11T00:11:42.007" v="12997" actId="47"/>
        <pc:sldMkLst>
          <pc:docMk/>
          <pc:sldMk cId="3136718350" sldId="325"/>
        </pc:sldMkLst>
        <pc:spChg chg="mod">
          <ac:chgData name="Diego Vidal Santos" userId="328c329cf2f6e6d0" providerId="LiveId" clId="{5B6D41CA-67D9-4EA7-8C79-E19B703E7A46}" dt="2024-08-11T00:03:26.940" v="12681" actId="20577"/>
          <ac:spMkLst>
            <pc:docMk/>
            <pc:sldMk cId="3136718350" sldId="325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00:09:11.903" v="12974" actId="20577"/>
          <ac:spMkLst>
            <pc:docMk/>
            <pc:sldMk cId="3136718350" sldId="325"/>
            <ac:spMk id="3" creationId="{00000000-0000-0000-0000-000000000000}"/>
          </ac:spMkLst>
        </pc:spChg>
        <pc:picChg chg="add mod">
          <ac:chgData name="Diego Vidal Santos" userId="328c329cf2f6e6d0" providerId="LiveId" clId="{5B6D41CA-67D9-4EA7-8C79-E19B703E7A46}" dt="2024-08-11T00:11:33.532" v="12994" actId="1076"/>
          <ac:picMkLst>
            <pc:docMk/>
            <pc:sldMk cId="3136718350" sldId="325"/>
            <ac:picMk id="5" creationId="{E4FD366A-2154-D5BF-815D-BC8019C35B47}"/>
          </ac:picMkLst>
        </pc:picChg>
      </pc:sldChg>
      <pc:sldChg chg="addSp delSp modSp add mod">
        <pc:chgData name="Diego Vidal Santos" userId="328c329cf2f6e6d0" providerId="LiveId" clId="{5B6D41CA-67D9-4EA7-8C79-E19B703E7A46}" dt="2024-08-12T14:35:21.726" v="16264" actId="14838"/>
        <pc:sldMkLst>
          <pc:docMk/>
          <pc:sldMk cId="2718947735" sldId="326"/>
        </pc:sldMkLst>
        <pc:spChg chg="mod">
          <ac:chgData name="Diego Vidal Santos" userId="328c329cf2f6e6d0" providerId="LiveId" clId="{5B6D41CA-67D9-4EA7-8C79-E19B703E7A46}" dt="2024-08-12T14:35:21.726" v="16264" actId="14838"/>
          <ac:spMkLst>
            <pc:docMk/>
            <pc:sldMk cId="2718947735" sldId="326"/>
            <ac:spMk id="3" creationId="{00000000-0000-0000-0000-000000000000}"/>
          </ac:spMkLst>
        </pc:spChg>
        <pc:spChg chg="add del">
          <ac:chgData name="Diego Vidal Santos" userId="328c329cf2f6e6d0" providerId="LiveId" clId="{5B6D41CA-67D9-4EA7-8C79-E19B703E7A46}" dt="2024-08-11T00:10:11.222" v="12981" actId="22"/>
          <ac:spMkLst>
            <pc:docMk/>
            <pc:sldMk cId="2718947735" sldId="326"/>
            <ac:spMk id="6" creationId="{9EBBB463-61B0-8286-4F25-2D7AB6BB69F6}"/>
          </ac:spMkLst>
        </pc:spChg>
        <pc:picChg chg="mod">
          <ac:chgData name="Diego Vidal Santos" userId="328c329cf2f6e6d0" providerId="LiveId" clId="{5B6D41CA-67D9-4EA7-8C79-E19B703E7A46}" dt="2024-08-11T00:10:51.793" v="12993" actId="1076"/>
          <ac:picMkLst>
            <pc:docMk/>
            <pc:sldMk cId="2718947735" sldId="326"/>
            <ac:picMk id="5" creationId="{E4FD366A-2154-D5BF-815D-BC8019C35B47}"/>
          </ac:picMkLst>
        </pc:picChg>
        <pc:picChg chg="add mod modCrop">
          <ac:chgData name="Diego Vidal Santos" userId="328c329cf2f6e6d0" providerId="LiveId" clId="{5B6D41CA-67D9-4EA7-8C79-E19B703E7A46}" dt="2024-08-11T00:10:51.793" v="12993" actId="1076"/>
          <ac:picMkLst>
            <pc:docMk/>
            <pc:sldMk cId="2718947735" sldId="326"/>
            <ac:picMk id="8" creationId="{E92395FF-323E-EE8C-3AF9-0F835F154262}"/>
          </ac:picMkLst>
        </pc:picChg>
        <pc:picChg chg="add mod">
          <ac:chgData name="Diego Vidal Santos" userId="328c329cf2f6e6d0" providerId="LiveId" clId="{5B6D41CA-67D9-4EA7-8C79-E19B703E7A46}" dt="2024-08-11T00:11:36.747" v="12995"/>
          <ac:picMkLst>
            <pc:docMk/>
            <pc:sldMk cId="2718947735" sldId="326"/>
            <ac:picMk id="9" creationId="{ECD4CFC0-44B4-B5DE-5904-FE62D05FAF84}"/>
          </ac:picMkLst>
        </pc:picChg>
      </pc:sldChg>
      <pc:sldChg chg="addSp delSp modSp add mod">
        <pc:chgData name="Diego Vidal Santos" userId="328c329cf2f6e6d0" providerId="LiveId" clId="{5B6D41CA-67D9-4EA7-8C79-E19B703E7A46}" dt="2024-08-12T14:35:48.096" v="16268" actId="14838"/>
        <pc:sldMkLst>
          <pc:docMk/>
          <pc:sldMk cId="3739943882" sldId="327"/>
        </pc:sldMkLst>
        <pc:spChg chg="mod">
          <ac:chgData name="Diego Vidal Santos" userId="328c329cf2f6e6d0" providerId="LiveId" clId="{5B6D41CA-67D9-4EA7-8C79-E19B703E7A46}" dt="2024-08-12T14:35:48.096" v="16268" actId="14838"/>
          <ac:spMkLst>
            <pc:docMk/>
            <pc:sldMk cId="3739943882" sldId="327"/>
            <ac:spMk id="3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11T00:11:44.542" v="12998" actId="478"/>
          <ac:picMkLst>
            <pc:docMk/>
            <pc:sldMk cId="3739943882" sldId="327"/>
            <ac:picMk id="5" creationId="{E4FD366A-2154-D5BF-815D-BC8019C35B47}"/>
          </ac:picMkLst>
        </pc:picChg>
        <pc:picChg chg="add del mod modCrop">
          <ac:chgData name="Diego Vidal Santos" userId="328c329cf2f6e6d0" providerId="LiveId" clId="{5B6D41CA-67D9-4EA7-8C79-E19B703E7A46}" dt="2024-08-11T00:14:21.721" v="13101" actId="478"/>
          <ac:picMkLst>
            <pc:docMk/>
            <pc:sldMk cId="3739943882" sldId="327"/>
            <ac:picMk id="6" creationId="{A875C4E8-D245-F3F8-4636-4EB81407F02F}"/>
          </ac:picMkLst>
        </pc:picChg>
        <pc:picChg chg="add mod">
          <ac:chgData name="Diego Vidal Santos" userId="328c329cf2f6e6d0" providerId="LiveId" clId="{5B6D41CA-67D9-4EA7-8C79-E19B703E7A46}" dt="2024-08-11T00:14:20.444" v="13100" actId="1076"/>
          <ac:picMkLst>
            <pc:docMk/>
            <pc:sldMk cId="3739943882" sldId="327"/>
            <ac:picMk id="7" creationId="{57AD2145-3D2B-26E7-D770-2AC89C9C8FB5}"/>
          </ac:picMkLst>
        </pc:picChg>
        <pc:picChg chg="del">
          <ac:chgData name="Diego Vidal Santos" userId="328c329cf2f6e6d0" providerId="LiveId" clId="{5B6D41CA-67D9-4EA7-8C79-E19B703E7A46}" dt="2024-08-11T00:11:45.144" v="12999" actId="478"/>
          <ac:picMkLst>
            <pc:docMk/>
            <pc:sldMk cId="3739943882" sldId="327"/>
            <ac:picMk id="8" creationId="{E92395FF-323E-EE8C-3AF9-0F835F154262}"/>
          </ac:picMkLst>
        </pc:picChg>
      </pc:sldChg>
      <pc:sldChg chg="modSp add mod">
        <pc:chgData name="Diego Vidal Santos" userId="328c329cf2f6e6d0" providerId="LiveId" clId="{5B6D41CA-67D9-4EA7-8C79-E19B703E7A46}" dt="2024-08-11T00:14:42.935" v="13122" actId="20577"/>
        <pc:sldMkLst>
          <pc:docMk/>
          <pc:sldMk cId="3146250331" sldId="328"/>
        </pc:sldMkLst>
        <pc:spChg chg="mod">
          <ac:chgData name="Diego Vidal Santos" userId="328c329cf2f6e6d0" providerId="LiveId" clId="{5B6D41CA-67D9-4EA7-8C79-E19B703E7A46}" dt="2024-08-11T00:14:42.935" v="13122" actId="20577"/>
          <ac:spMkLst>
            <pc:docMk/>
            <pc:sldMk cId="3146250331" sldId="328"/>
            <ac:spMk id="3" creationId="{00000000-0000-0000-0000-000000000000}"/>
          </ac:spMkLst>
        </pc:spChg>
        <pc:picChg chg="mod">
          <ac:chgData name="Diego Vidal Santos" userId="328c329cf2f6e6d0" providerId="LiveId" clId="{5B6D41CA-67D9-4EA7-8C79-E19B703E7A46}" dt="2024-08-11T00:14:11.833" v="13097" actId="1076"/>
          <ac:picMkLst>
            <pc:docMk/>
            <pc:sldMk cId="3146250331" sldId="328"/>
            <ac:picMk id="6" creationId="{A875C4E8-D245-F3F8-4636-4EB81407F02F}"/>
          </ac:picMkLst>
        </pc:picChg>
      </pc:sldChg>
      <pc:sldChg chg="addSp delSp modSp add mod modAnim">
        <pc:chgData name="Diego Vidal Santos" userId="328c329cf2f6e6d0" providerId="LiveId" clId="{5B6D41CA-67D9-4EA7-8C79-E19B703E7A46}" dt="2024-08-11T19:36:30.192" v="13392"/>
        <pc:sldMkLst>
          <pc:docMk/>
          <pc:sldMk cId="3852881849" sldId="329"/>
        </pc:sldMkLst>
        <pc:spChg chg="mod">
          <ac:chgData name="Diego Vidal Santos" userId="328c329cf2f6e6d0" providerId="LiveId" clId="{5B6D41CA-67D9-4EA7-8C79-E19B703E7A46}" dt="2024-08-11T19:31:06.135" v="13248" actId="20577"/>
          <ac:spMkLst>
            <pc:docMk/>
            <pc:sldMk cId="3852881849" sldId="329"/>
            <ac:spMk id="6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11T19:33:11.724" v="13279" actId="478"/>
          <ac:picMkLst>
            <pc:docMk/>
            <pc:sldMk cId="3852881849" sldId="329"/>
            <ac:picMk id="3" creationId="{979145AC-0422-1D20-EB44-D0E5CBA9EB6A}"/>
          </ac:picMkLst>
        </pc:picChg>
        <pc:picChg chg="add mod ord">
          <ac:chgData name="Diego Vidal Santos" userId="328c329cf2f6e6d0" providerId="LiveId" clId="{5B6D41CA-67D9-4EA7-8C79-E19B703E7A46}" dt="2024-08-11T19:36:30.192" v="13392"/>
          <ac:picMkLst>
            <pc:docMk/>
            <pc:sldMk cId="3852881849" sldId="329"/>
            <ac:picMk id="12" creationId="{3834C49E-6824-C5AD-90B5-60A7CB786F83}"/>
          </ac:picMkLst>
        </pc:picChg>
      </pc:sldChg>
      <pc:sldChg chg="addSp delSp modSp add mod">
        <pc:chgData name="Diego Vidal Santos" userId="328c329cf2f6e6d0" providerId="LiveId" clId="{5B6D41CA-67D9-4EA7-8C79-E19B703E7A46}" dt="2024-08-11T20:16:27.948" v="14776" actId="14838"/>
        <pc:sldMkLst>
          <pc:docMk/>
          <pc:sldMk cId="274402748" sldId="330"/>
        </pc:sldMkLst>
        <pc:spChg chg="mod">
          <ac:chgData name="Diego Vidal Santos" userId="328c329cf2f6e6d0" providerId="LiveId" clId="{5B6D41CA-67D9-4EA7-8C79-E19B703E7A46}" dt="2024-08-11T19:31:32.692" v="13261" actId="20577"/>
          <ac:spMkLst>
            <pc:docMk/>
            <pc:sldMk cId="274402748" sldId="330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20:16:27.948" v="14776" actId="14838"/>
          <ac:spMkLst>
            <pc:docMk/>
            <pc:sldMk cId="274402748" sldId="330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1T19:32:24.824" v="13278" actId="478"/>
          <ac:spMkLst>
            <pc:docMk/>
            <pc:sldMk cId="274402748" sldId="330"/>
            <ac:spMk id="5" creationId="{BC4C1159-86BC-374D-F01A-B283AD3B11C3}"/>
          </ac:spMkLst>
        </pc:spChg>
        <pc:spChg chg="add del">
          <ac:chgData name="Diego Vidal Santos" userId="328c329cf2f6e6d0" providerId="LiveId" clId="{5B6D41CA-67D9-4EA7-8C79-E19B703E7A46}" dt="2024-08-11T19:31:41.402" v="13264" actId="22"/>
          <ac:spMkLst>
            <pc:docMk/>
            <pc:sldMk cId="274402748" sldId="330"/>
            <ac:spMk id="7" creationId="{DAA60860-3737-08E7-5859-D52A295E68AF}"/>
          </ac:spMkLst>
        </pc:spChg>
        <pc:picChg chg="add">
          <ac:chgData name="Diego Vidal Santos" userId="328c329cf2f6e6d0" providerId="LiveId" clId="{5B6D41CA-67D9-4EA7-8C79-E19B703E7A46}" dt="2024-08-11T19:31:35.806" v="13262"/>
          <ac:picMkLst>
            <pc:docMk/>
            <pc:sldMk cId="274402748" sldId="330"/>
            <ac:picMk id="4" creationId="{122C8D42-B437-503A-B135-BF21E14FE3B1}"/>
          </ac:picMkLst>
        </pc:picChg>
        <pc:picChg chg="add mod">
          <ac:chgData name="Diego Vidal Santos" userId="328c329cf2f6e6d0" providerId="LiveId" clId="{5B6D41CA-67D9-4EA7-8C79-E19B703E7A46}" dt="2024-08-11T19:37:05.100" v="13398" actId="14100"/>
          <ac:picMkLst>
            <pc:docMk/>
            <pc:sldMk cId="274402748" sldId="330"/>
            <ac:picMk id="9" creationId="{EDD98DDE-2B2C-44E8-D714-C1B21A1CB15F}"/>
          </ac:picMkLst>
        </pc:picChg>
      </pc:sldChg>
      <pc:sldChg chg="delSp modSp add mod">
        <pc:chgData name="Diego Vidal Santos" userId="328c329cf2f6e6d0" providerId="LiveId" clId="{5B6D41CA-67D9-4EA7-8C79-E19B703E7A46}" dt="2024-08-11T20:16:08.481" v="14775" actId="14838"/>
        <pc:sldMkLst>
          <pc:docMk/>
          <pc:sldMk cId="3401266552" sldId="331"/>
        </pc:sldMkLst>
        <pc:spChg chg="mod">
          <ac:chgData name="Diego Vidal Santos" userId="328c329cf2f6e6d0" providerId="LiveId" clId="{5B6D41CA-67D9-4EA7-8C79-E19B703E7A46}" dt="2024-08-11T19:38:06.924" v="13466" actId="20577"/>
          <ac:spMkLst>
            <pc:docMk/>
            <pc:sldMk cId="3401266552" sldId="331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20:16:08.481" v="14775" actId="14838"/>
          <ac:spMkLst>
            <pc:docMk/>
            <pc:sldMk cId="3401266552" sldId="331"/>
            <ac:spMk id="3" creationId="{00000000-0000-0000-0000-000000000000}"/>
          </ac:spMkLst>
        </pc:spChg>
        <pc:picChg chg="del mod">
          <ac:chgData name="Diego Vidal Santos" userId="328c329cf2f6e6d0" providerId="LiveId" clId="{5B6D41CA-67D9-4EA7-8C79-E19B703E7A46}" dt="2024-08-11T19:39:58.350" v="13495" actId="478"/>
          <ac:picMkLst>
            <pc:docMk/>
            <pc:sldMk cId="3401266552" sldId="331"/>
            <ac:picMk id="9" creationId="{EDD98DDE-2B2C-44E8-D714-C1B21A1CB15F}"/>
          </ac:picMkLst>
        </pc:picChg>
      </pc:sldChg>
      <pc:sldChg chg="modSp add mod">
        <pc:chgData name="Diego Vidal Santos" userId="328c329cf2f6e6d0" providerId="LiveId" clId="{5B6D41CA-67D9-4EA7-8C79-E19B703E7A46}" dt="2024-08-13T13:46:46.751" v="16372" actId="20577"/>
        <pc:sldMkLst>
          <pc:docMk/>
          <pc:sldMk cId="1439736254" sldId="332"/>
        </pc:sldMkLst>
        <pc:spChg chg="mod">
          <ac:chgData name="Diego Vidal Santos" userId="328c329cf2f6e6d0" providerId="LiveId" clId="{5B6D41CA-67D9-4EA7-8C79-E19B703E7A46}" dt="2024-08-11T19:41:05.748" v="13524" actId="20577"/>
          <ac:spMkLst>
            <pc:docMk/>
            <pc:sldMk cId="1439736254" sldId="332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3T13:46:46.751" v="16372" actId="20577"/>
          <ac:spMkLst>
            <pc:docMk/>
            <pc:sldMk cId="1439736254" sldId="332"/>
            <ac:spMk id="3" creationId="{00000000-0000-0000-0000-000000000000}"/>
          </ac:spMkLst>
        </pc:spChg>
      </pc:sldChg>
      <pc:sldChg chg="modSp add mod">
        <pc:chgData name="Diego Vidal Santos" userId="328c329cf2f6e6d0" providerId="LiveId" clId="{5B6D41CA-67D9-4EA7-8C79-E19B703E7A46}" dt="2024-08-13T13:46:43.984" v="16371" actId="20577"/>
        <pc:sldMkLst>
          <pc:docMk/>
          <pc:sldMk cId="1882566025" sldId="333"/>
        </pc:sldMkLst>
        <pc:spChg chg="mod">
          <ac:chgData name="Diego Vidal Santos" userId="328c329cf2f6e6d0" providerId="LiveId" clId="{5B6D41CA-67D9-4EA7-8C79-E19B703E7A46}" dt="2024-08-11T19:43:15.778" v="13656" actId="20577"/>
          <ac:spMkLst>
            <pc:docMk/>
            <pc:sldMk cId="1882566025" sldId="333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3T13:46:43.984" v="16371" actId="20577"/>
          <ac:spMkLst>
            <pc:docMk/>
            <pc:sldMk cId="1882566025" sldId="333"/>
            <ac:spMk id="3" creationId="{00000000-0000-0000-0000-000000000000}"/>
          </ac:spMkLst>
        </pc:spChg>
      </pc:sldChg>
      <pc:sldChg chg="addSp delSp modSp add mod">
        <pc:chgData name="Diego Vidal Santos" userId="328c329cf2f6e6d0" providerId="LiveId" clId="{5B6D41CA-67D9-4EA7-8C79-E19B703E7A46}" dt="2024-08-11T19:52:03.924" v="13941" actId="478"/>
        <pc:sldMkLst>
          <pc:docMk/>
          <pc:sldMk cId="1211904420" sldId="334"/>
        </pc:sldMkLst>
        <pc:spChg chg="del mod">
          <ac:chgData name="Diego Vidal Santos" userId="328c329cf2f6e6d0" providerId="LiveId" clId="{5B6D41CA-67D9-4EA7-8C79-E19B703E7A46}" dt="2024-08-11T19:52:01.926" v="13939" actId="478"/>
          <ac:spMkLst>
            <pc:docMk/>
            <pc:sldMk cId="1211904420" sldId="334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19:46:53.625" v="13809" actId="14838"/>
          <ac:spMkLst>
            <pc:docMk/>
            <pc:sldMk cId="1211904420" sldId="334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11T19:52:03.924" v="13941" actId="478"/>
          <ac:spMkLst>
            <pc:docMk/>
            <pc:sldMk cId="1211904420" sldId="334"/>
            <ac:spMk id="5" creationId="{B2A153F0-9F6B-D3D8-575E-7BA4B5E7CD70}"/>
          </ac:spMkLst>
        </pc:spChg>
        <pc:spChg chg="add mod">
          <ac:chgData name="Diego Vidal Santos" userId="328c329cf2f6e6d0" providerId="LiveId" clId="{5B6D41CA-67D9-4EA7-8C79-E19B703E7A46}" dt="2024-08-11T19:52:02.192" v="13940"/>
          <ac:spMkLst>
            <pc:docMk/>
            <pc:sldMk cId="1211904420" sldId="334"/>
            <ac:spMk id="6" creationId="{AE26A587-DE98-FCFB-4BFC-B3F040676C4D}"/>
          </ac:spMkLst>
        </pc:spChg>
      </pc:sldChg>
      <pc:sldChg chg="modSp add mod">
        <pc:chgData name="Diego Vidal Santos" userId="328c329cf2f6e6d0" providerId="LiveId" clId="{5B6D41CA-67D9-4EA7-8C79-E19B703E7A46}" dt="2024-08-11T19:53:09.715" v="13992" actId="20577"/>
        <pc:sldMkLst>
          <pc:docMk/>
          <pc:sldMk cId="1144654367" sldId="335"/>
        </pc:sldMkLst>
        <pc:spChg chg="mod">
          <ac:chgData name="Diego Vidal Santos" userId="328c329cf2f6e6d0" providerId="LiveId" clId="{5B6D41CA-67D9-4EA7-8C79-E19B703E7A46}" dt="2024-08-11T19:51:57.534" v="13938" actId="20577"/>
          <ac:spMkLst>
            <pc:docMk/>
            <pc:sldMk cId="1144654367" sldId="335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19:53:09.715" v="13992" actId="20577"/>
          <ac:spMkLst>
            <pc:docMk/>
            <pc:sldMk cId="1144654367" sldId="335"/>
            <ac:spMk id="3" creationId="{00000000-0000-0000-0000-000000000000}"/>
          </ac:spMkLst>
        </pc:spChg>
      </pc:sldChg>
      <pc:sldChg chg="add del">
        <pc:chgData name="Diego Vidal Santos" userId="328c329cf2f6e6d0" providerId="LiveId" clId="{5B6D41CA-67D9-4EA7-8C79-E19B703E7A46}" dt="2024-08-11T19:44:48.778" v="13751"/>
        <pc:sldMkLst>
          <pc:docMk/>
          <pc:sldMk cId="3269844971" sldId="335"/>
        </pc:sldMkLst>
      </pc:sldChg>
      <pc:sldChg chg="modSp add mod">
        <pc:chgData name="Diego Vidal Santos" userId="328c329cf2f6e6d0" providerId="LiveId" clId="{5B6D41CA-67D9-4EA7-8C79-E19B703E7A46}" dt="2024-08-11T19:51:32.579" v="13897" actId="20577"/>
        <pc:sldMkLst>
          <pc:docMk/>
          <pc:sldMk cId="4287587644" sldId="336"/>
        </pc:sldMkLst>
        <pc:spChg chg="mod">
          <ac:chgData name="Diego Vidal Santos" userId="328c329cf2f6e6d0" providerId="LiveId" clId="{5B6D41CA-67D9-4EA7-8C79-E19B703E7A46}" dt="2024-08-11T19:51:32.579" v="13897" actId="20577"/>
          <ac:spMkLst>
            <pc:docMk/>
            <pc:sldMk cId="4287587644" sldId="336"/>
            <ac:spMk id="3" creationId="{00000000-0000-0000-0000-000000000000}"/>
          </ac:spMkLst>
        </pc:spChg>
      </pc:sldChg>
      <pc:sldChg chg="modSp add mod">
        <pc:chgData name="Diego Vidal Santos" userId="328c329cf2f6e6d0" providerId="LiveId" clId="{5B6D41CA-67D9-4EA7-8C79-E19B703E7A46}" dt="2024-08-11T19:56:44.683" v="14120" actId="20577"/>
        <pc:sldMkLst>
          <pc:docMk/>
          <pc:sldMk cId="1888800278" sldId="337"/>
        </pc:sldMkLst>
        <pc:spChg chg="mod">
          <ac:chgData name="Diego Vidal Santos" userId="328c329cf2f6e6d0" providerId="LiveId" clId="{5B6D41CA-67D9-4EA7-8C79-E19B703E7A46}" dt="2024-08-11T19:52:15.381" v="13952" actId="20577"/>
          <ac:spMkLst>
            <pc:docMk/>
            <pc:sldMk cId="1888800278" sldId="337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19:56:44.683" v="14120" actId="20577"/>
          <ac:spMkLst>
            <pc:docMk/>
            <pc:sldMk cId="1888800278" sldId="337"/>
            <ac:spMk id="3" creationId="{00000000-0000-0000-0000-000000000000}"/>
          </ac:spMkLst>
        </pc:spChg>
      </pc:sldChg>
      <pc:sldChg chg="modSp add mod">
        <pc:chgData name="Diego Vidal Santos" userId="328c329cf2f6e6d0" providerId="LiveId" clId="{5B6D41CA-67D9-4EA7-8C79-E19B703E7A46}" dt="2024-08-11T20:02:59.683" v="14256" actId="113"/>
        <pc:sldMkLst>
          <pc:docMk/>
          <pc:sldMk cId="2333461760" sldId="338"/>
        </pc:sldMkLst>
        <pc:spChg chg="mod">
          <ac:chgData name="Diego Vidal Santos" userId="328c329cf2f6e6d0" providerId="LiveId" clId="{5B6D41CA-67D9-4EA7-8C79-E19B703E7A46}" dt="2024-08-11T19:53:19.419" v="14011" actId="20577"/>
          <ac:spMkLst>
            <pc:docMk/>
            <pc:sldMk cId="2333461760" sldId="338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1T20:02:59.683" v="14256" actId="113"/>
          <ac:spMkLst>
            <pc:docMk/>
            <pc:sldMk cId="2333461760" sldId="338"/>
            <ac:spMk id="3" creationId="{00000000-0000-0000-0000-000000000000}"/>
          </ac:spMkLst>
        </pc:spChg>
      </pc:sldChg>
      <pc:sldChg chg="addSp delSp modSp add mod">
        <pc:chgData name="Diego Vidal Santos" userId="328c329cf2f6e6d0" providerId="LiveId" clId="{5B6D41CA-67D9-4EA7-8C79-E19B703E7A46}" dt="2024-08-11T20:04:39.870" v="14276" actId="11529"/>
        <pc:sldMkLst>
          <pc:docMk/>
          <pc:sldMk cId="551945884" sldId="339"/>
        </pc:sldMkLst>
        <pc:spChg chg="mod">
          <ac:chgData name="Diego Vidal Santos" userId="328c329cf2f6e6d0" providerId="LiveId" clId="{5B6D41CA-67D9-4EA7-8C79-E19B703E7A46}" dt="2024-08-11T20:03:53.069" v="14269" actId="20577"/>
          <ac:spMkLst>
            <pc:docMk/>
            <pc:sldMk cId="551945884" sldId="339"/>
            <ac:spMk id="3" creationId="{00000000-0000-0000-0000-000000000000}"/>
          </ac:spMkLst>
        </pc:spChg>
        <pc:spChg chg="add del mod">
          <ac:chgData name="Diego Vidal Santos" userId="328c329cf2f6e6d0" providerId="LiveId" clId="{5B6D41CA-67D9-4EA7-8C79-E19B703E7A46}" dt="2024-08-11T20:02:26.087" v="14250" actId="478"/>
          <ac:spMkLst>
            <pc:docMk/>
            <pc:sldMk cId="551945884" sldId="339"/>
            <ac:spMk id="5" creationId="{088051EE-BE05-6655-028A-C0BB782502BF}"/>
          </ac:spMkLst>
        </pc:spChg>
        <pc:spChg chg="add del">
          <ac:chgData name="Diego Vidal Santos" userId="328c329cf2f6e6d0" providerId="LiveId" clId="{5B6D41CA-67D9-4EA7-8C79-E19B703E7A46}" dt="2024-08-11T20:04:23.253" v="14273" actId="478"/>
          <ac:spMkLst>
            <pc:docMk/>
            <pc:sldMk cId="551945884" sldId="339"/>
            <ac:spMk id="8" creationId="{D7ECA385-47DE-68E5-B429-C129678C3068}"/>
          </ac:spMkLst>
        </pc:spChg>
        <pc:spChg chg="add">
          <ac:chgData name="Diego Vidal Santos" userId="328c329cf2f6e6d0" providerId="LiveId" clId="{5B6D41CA-67D9-4EA7-8C79-E19B703E7A46}" dt="2024-08-11T20:04:39.870" v="14276" actId="11529"/>
          <ac:spMkLst>
            <pc:docMk/>
            <pc:sldMk cId="551945884" sldId="339"/>
            <ac:spMk id="10" creationId="{0B14EF09-01D7-298E-0D2F-4657BE103480}"/>
          </ac:spMkLst>
        </pc:spChg>
        <pc:picChg chg="add del mod">
          <ac:chgData name="Diego Vidal Santos" userId="328c329cf2f6e6d0" providerId="LiveId" clId="{5B6D41CA-67D9-4EA7-8C79-E19B703E7A46}" dt="2024-08-11T20:04:27.564" v="14275" actId="34307"/>
          <ac:picMkLst>
            <pc:docMk/>
            <pc:sldMk cId="551945884" sldId="339"/>
            <ac:picMk id="9" creationId="{63588200-E1E3-66F9-C22D-D506DF905EBA}"/>
          </ac:picMkLst>
        </pc:picChg>
        <pc:cxnChg chg="add del">
          <ac:chgData name="Diego Vidal Santos" userId="328c329cf2f6e6d0" providerId="LiveId" clId="{5B6D41CA-67D9-4EA7-8C79-E19B703E7A46}" dt="2024-08-11T20:04:08.209" v="14271" actId="478"/>
          <ac:cxnSpMkLst>
            <pc:docMk/>
            <pc:sldMk cId="551945884" sldId="339"/>
            <ac:cxnSpMk id="7" creationId="{697AF872-B981-8C37-D349-E5FC243BCF87}"/>
          </ac:cxnSpMkLst>
        </pc:cxnChg>
      </pc:sldChg>
      <pc:sldChg chg="addSp delSp modSp add mod">
        <pc:chgData name="Diego Vidal Santos" userId="328c329cf2f6e6d0" providerId="LiveId" clId="{5B6D41CA-67D9-4EA7-8C79-E19B703E7A46}" dt="2024-08-11T20:06:51.717" v="14368" actId="20577"/>
        <pc:sldMkLst>
          <pc:docMk/>
          <pc:sldMk cId="2940255621" sldId="340"/>
        </pc:sldMkLst>
        <pc:spChg chg="mod">
          <ac:chgData name="Diego Vidal Santos" userId="328c329cf2f6e6d0" providerId="LiveId" clId="{5B6D41CA-67D9-4EA7-8C79-E19B703E7A46}" dt="2024-08-11T20:06:51.717" v="14368" actId="20577"/>
          <ac:spMkLst>
            <pc:docMk/>
            <pc:sldMk cId="2940255621" sldId="340"/>
            <ac:spMk id="3" creationId="{00000000-0000-0000-0000-000000000000}"/>
          </ac:spMkLst>
        </pc:spChg>
        <pc:spChg chg="del">
          <ac:chgData name="Diego Vidal Santos" userId="328c329cf2f6e6d0" providerId="LiveId" clId="{5B6D41CA-67D9-4EA7-8C79-E19B703E7A46}" dt="2024-08-11T20:05:50.115" v="14338" actId="478"/>
          <ac:spMkLst>
            <pc:docMk/>
            <pc:sldMk cId="2940255621" sldId="340"/>
            <ac:spMk id="10" creationId="{0B14EF09-01D7-298E-0D2F-4657BE103480}"/>
          </ac:spMkLst>
        </pc:spChg>
        <pc:picChg chg="add mod">
          <ac:chgData name="Diego Vidal Santos" userId="328c329cf2f6e6d0" providerId="LiveId" clId="{5B6D41CA-67D9-4EA7-8C79-E19B703E7A46}" dt="2024-08-11T20:06:32.146" v="14359" actId="12789"/>
          <ac:picMkLst>
            <pc:docMk/>
            <pc:sldMk cId="2940255621" sldId="340"/>
            <ac:picMk id="5" creationId="{CFCBF19E-476D-1BA8-4F8D-3562507163A9}"/>
          </ac:picMkLst>
        </pc:picChg>
        <pc:picChg chg="add mod">
          <ac:chgData name="Diego Vidal Santos" userId="328c329cf2f6e6d0" providerId="LiveId" clId="{5B6D41CA-67D9-4EA7-8C79-E19B703E7A46}" dt="2024-08-11T20:06:32.146" v="14359" actId="12789"/>
          <ac:picMkLst>
            <pc:docMk/>
            <pc:sldMk cId="2940255621" sldId="340"/>
            <ac:picMk id="7" creationId="{6F7B084A-C3FA-DA6C-F60E-9BF6E738E890}"/>
          </ac:picMkLst>
        </pc:picChg>
      </pc:sldChg>
      <pc:sldChg chg="modSp add mod">
        <pc:chgData name="Diego Vidal Santos" userId="328c329cf2f6e6d0" providerId="LiveId" clId="{5B6D41CA-67D9-4EA7-8C79-E19B703E7A46}" dt="2024-08-11T20:07:44.652" v="14404" actId="20577"/>
        <pc:sldMkLst>
          <pc:docMk/>
          <pc:sldMk cId="1908324175" sldId="341"/>
        </pc:sldMkLst>
        <pc:spChg chg="mod">
          <ac:chgData name="Diego Vidal Santos" userId="328c329cf2f6e6d0" providerId="LiveId" clId="{5B6D41CA-67D9-4EA7-8C79-E19B703E7A46}" dt="2024-08-11T20:07:44.652" v="14404" actId="20577"/>
          <ac:spMkLst>
            <pc:docMk/>
            <pc:sldMk cId="1908324175" sldId="341"/>
            <ac:spMk id="3" creationId="{00000000-0000-0000-0000-000000000000}"/>
          </ac:spMkLst>
        </pc:spChg>
      </pc:sldChg>
      <pc:sldChg chg="addSp delSp modSp add mod">
        <pc:chgData name="Diego Vidal Santos" userId="328c329cf2f6e6d0" providerId="LiveId" clId="{5B6D41CA-67D9-4EA7-8C79-E19B703E7A46}" dt="2024-08-11T20:13:11.120" v="14745" actId="20577"/>
        <pc:sldMkLst>
          <pc:docMk/>
          <pc:sldMk cId="4024679397" sldId="342"/>
        </pc:sldMkLst>
        <pc:spChg chg="del">
          <ac:chgData name="Diego Vidal Santos" userId="328c329cf2f6e6d0" providerId="LiveId" clId="{5B6D41CA-67D9-4EA7-8C79-E19B703E7A46}" dt="2024-08-11T20:07:57.651" v="14406" actId="478"/>
          <ac:spMkLst>
            <pc:docMk/>
            <pc:sldMk cId="4024679397" sldId="342"/>
            <ac:spMk id="3" creationId="{00000000-0000-0000-0000-000000000000}"/>
          </ac:spMkLst>
        </pc:spChg>
        <pc:graphicFrameChg chg="add mod modGraphic">
          <ac:chgData name="Diego Vidal Santos" userId="328c329cf2f6e6d0" providerId="LiveId" clId="{5B6D41CA-67D9-4EA7-8C79-E19B703E7A46}" dt="2024-08-11T20:13:11.120" v="14745" actId="20577"/>
          <ac:graphicFrameMkLst>
            <pc:docMk/>
            <pc:sldMk cId="4024679397" sldId="342"/>
            <ac:graphicFrameMk id="4" creationId="{B7454252-E011-33C5-2B56-271BEEE2A625}"/>
          </ac:graphicFrameMkLst>
        </pc:graphicFrameChg>
        <pc:picChg chg="del">
          <ac:chgData name="Diego Vidal Santos" userId="328c329cf2f6e6d0" providerId="LiveId" clId="{5B6D41CA-67D9-4EA7-8C79-E19B703E7A46}" dt="2024-08-11T20:07:58.153" v="14407" actId="478"/>
          <ac:picMkLst>
            <pc:docMk/>
            <pc:sldMk cId="4024679397" sldId="342"/>
            <ac:picMk id="5" creationId="{CFCBF19E-476D-1BA8-4F8D-3562507163A9}"/>
          </ac:picMkLst>
        </pc:picChg>
        <pc:picChg chg="del">
          <ac:chgData name="Diego Vidal Santos" userId="328c329cf2f6e6d0" providerId="LiveId" clId="{5B6D41CA-67D9-4EA7-8C79-E19B703E7A46}" dt="2024-08-11T20:07:58.968" v="14408" actId="478"/>
          <ac:picMkLst>
            <pc:docMk/>
            <pc:sldMk cId="4024679397" sldId="342"/>
            <ac:picMk id="7" creationId="{6F7B084A-C3FA-DA6C-F60E-9BF6E738E890}"/>
          </ac:picMkLst>
        </pc:picChg>
      </pc:sldChg>
      <pc:sldChg chg="modSp mod ord">
        <pc:chgData name="Diego Vidal Santos" userId="328c329cf2f6e6d0" providerId="LiveId" clId="{5B6D41CA-67D9-4EA7-8C79-E19B703E7A46}" dt="2024-08-12T23:27:00.438" v="16333" actId="1076"/>
        <pc:sldMkLst>
          <pc:docMk/>
          <pc:sldMk cId="3235883629" sldId="343"/>
        </pc:sldMkLst>
        <pc:spChg chg="mod">
          <ac:chgData name="Diego Vidal Santos" userId="328c329cf2f6e6d0" providerId="LiveId" clId="{5B6D41CA-67D9-4EA7-8C79-E19B703E7A46}" dt="2024-08-12T23:26:58.487" v="16332" actId="1076"/>
          <ac:spMkLst>
            <pc:docMk/>
            <pc:sldMk cId="3235883629" sldId="343"/>
            <ac:spMk id="3" creationId="{00000000-0000-0000-0000-000000000000}"/>
          </ac:spMkLst>
        </pc:spChg>
        <pc:graphicFrameChg chg="mod modGraphic">
          <ac:chgData name="Diego Vidal Santos" userId="328c329cf2f6e6d0" providerId="LiveId" clId="{5B6D41CA-67D9-4EA7-8C79-E19B703E7A46}" dt="2024-08-12T23:27:00.438" v="16333" actId="1076"/>
          <ac:graphicFrameMkLst>
            <pc:docMk/>
            <pc:sldMk cId="3235883629" sldId="343"/>
            <ac:graphicFrameMk id="5" creationId="{E8A0A1B4-294D-C58B-BF86-B56602205B33}"/>
          </ac:graphicFrameMkLst>
        </pc:graphicFrameChg>
      </pc:sldChg>
      <pc:sldChg chg="addSp delSp modSp add mod">
        <pc:chgData name="Diego Vidal Santos" userId="328c329cf2f6e6d0" providerId="LiveId" clId="{5B6D41CA-67D9-4EA7-8C79-E19B703E7A46}" dt="2024-08-12T13:24:14.276" v="14799" actId="20577"/>
        <pc:sldMkLst>
          <pc:docMk/>
          <pc:sldMk cId="2724279756" sldId="344"/>
        </pc:sldMkLst>
        <pc:spChg chg="mod">
          <ac:chgData name="Diego Vidal Santos" userId="328c329cf2f6e6d0" providerId="LiveId" clId="{5B6D41CA-67D9-4EA7-8C79-E19B703E7A46}" dt="2024-08-12T13:24:14.276" v="14799" actId="20577"/>
          <ac:spMkLst>
            <pc:docMk/>
            <pc:sldMk cId="2724279756" sldId="344"/>
            <ac:spMk id="6" creationId="{00000000-0000-0000-0000-000000000000}"/>
          </ac:spMkLst>
        </pc:spChg>
        <pc:picChg chg="del">
          <ac:chgData name="Diego Vidal Santos" userId="328c329cf2f6e6d0" providerId="LiveId" clId="{5B6D41CA-67D9-4EA7-8C79-E19B703E7A46}" dt="2024-08-12T13:23:30.241" v="14784" actId="478"/>
          <ac:picMkLst>
            <pc:docMk/>
            <pc:sldMk cId="2724279756" sldId="344"/>
            <ac:picMk id="3" creationId="{979145AC-0422-1D20-EB44-D0E5CBA9EB6A}"/>
          </ac:picMkLst>
        </pc:picChg>
        <pc:picChg chg="add mod ord">
          <ac:chgData name="Diego Vidal Santos" userId="328c329cf2f6e6d0" providerId="LiveId" clId="{5B6D41CA-67D9-4EA7-8C79-E19B703E7A46}" dt="2024-08-12T13:23:55.897" v="14792" actId="29295"/>
          <ac:picMkLst>
            <pc:docMk/>
            <pc:sldMk cId="2724279756" sldId="344"/>
            <ac:picMk id="13" creationId="{0C731035-05DA-ECE6-C3DB-A669C3EA2984}"/>
          </ac:picMkLst>
        </pc:picChg>
      </pc:sldChg>
      <pc:sldChg chg="addSp modSp add mod ord">
        <pc:chgData name="Diego Vidal Santos" userId="328c329cf2f6e6d0" providerId="LiveId" clId="{5B6D41CA-67D9-4EA7-8C79-E19B703E7A46}" dt="2024-08-12T14:34:14.229" v="16237" actId="12789"/>
        <pc:sldMkLst>
          <pc:docMk/>
          <pc:sldMk cId="3290815464" sldId="345"/>
        </pc:sldMkLst>
        <pc:spChg chg="mod">
          <ac:chgData name="Diego Vidal Santos" userId="328c329cf2f6e6d0" providerId="LiveId" clId="{5B6D41CA-67D9-4EA7-8C79-E19B703E7A46}" dt="2024-08-12T14:07:16.928" v="15698" actId="14838"/>
          <ac:spMkLst>
            <pc:docMk/>
            <pc:sldMk cId="3290815464" sldId="345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2T13:25:41.995" v="14973" actId="20577"/>
          <ac:spMkLst>
            <pc:docMk/>
            <pc:sldMk cId="3290815464" sldId="345"/>
            <ac:spMk id="3" creationId="{00000000-0000-0000-0000-000000000000}"/>
          </ac:spMkLst>
        </pc:spChg>
        <pc:spChg chg="add mod">
          <ac:chgData name="Diego Vidal Santos" userId="328c329cf2f6e6d0" providerId="LiveId" clId="{5B6D41CA-67D9-4EA7-8C79-E19B703E7A46}" dt="2024-08-12T14:34:14.229" v="16237" actId="12789"/>
          <ac:spMkLst>
            <pc:docMk/>
            <pc:sldMk cId="3290815464" sldId="345"/>
            <ac:spMk id="8" creationId="{63F2F302-A1F9-7C89-8BA9-BE5D8C216ACC}"/>
          </ac:spMkLst>
        </pc:spChg>
        <pc:spChg chg="add mod">
          <ac:chgData name="Diego Vidal Santos" userId="328c329cf2f6e6d0" providerId="LiveId" clId="{5B6D41CA-67D9-4EA7-8C79-E19B703E7A46}" dt="2024-08-12T14:34:14.229" v="16237" actId="12789"/>
          <ac:spMkLst>
            <pc:docMk/>
            <pc:sldMk cId="3290815464" sldId="345"/>
            <ac:spMk id="9" creationId="{45FEB92C-2A07-A545-8116-ACCED71849D6}"/>
          </ac:spMkLst>
        </pc:spChg>
        <pc:spChg chg="add mod">
          <ac:chgData name="Diego Vidal Santos" userId="328c329cf2f6e6d0" providerId="LiveId" clId="{5B6D41CA-67D9-4EA7-8C79-E19B703E7A46}" dt="2024-08-12T14:34:14.229" v="16237" actId="12789"/>
          <ac:spMkLst>
            <pc:docMk/>
            <pc:sldMk cId="3290815464" sldId="345"/>
            <ac:spMk id="11" creationId="{18A286FA-7B06-BBFF-BCCD-981310768ADD}"/>
          </ac:spMkLst>
        </pc:spChg>
        <pc:picChg chg="add mod">
          <ac:chgData name="Diego Vidal Santos" userId="328c329cf2f6e6d0" providerId="LiveId" clId="{5B6D41CA-67D9-4EA7-8C79-E19B703E7A46}" dt="2024-08-12T14:34:00.004" v="16234" actId="12788"/>
          <ac:picMkLst>
            <pc:docMk/>
            <pc:sldMk cId="3290815464" sldId="345"/>
            <ac:picMk id="5" creationId="{0542CA03-C38E-9680-F328-2038A8989F02}"/>
          </ac:picMkLst>
        </pc:picChg>
        <pc:picChg chg="add mod">
          <ac:chgData name="Diego Vidal Santos" userId="328c329cf2f6e6d0" providerId="LiveId" clId="{5B6D41CA-67D9-4EA7-8C79-E19B703E7A46}" dt="2024-08-12T14:34:08.399" v="16236" actId="12788"/>
          <ac:picMkLst>
            <pc:docMk/>
            <pc:sldMk cId="3290815464" sldId="345"/>
            <ac:picMk id="7" creationId="{7B0CFA90-1701-8585-FA8B-D490D56AF294}"/>
          </ac:picMkLst>
        </pc:picChg>
        <pc:picChg chg="add mod">
          <ac:chgData name="Diego Vidal Santos" userId="328c329cf2f6e6d0" providerId="LiveId" clId="{5B6D41CA-67D9-4EA7-8C79-E19B703E7A46}" dt="2024-08-12T14:34:03.824" v="16235" actId="12788"/>
          <ac:picMkLst>
            <pc:docMk/>
            <pc:sldMk cId="3290815464" sldId="345"/>
            <ac:picMk id="10" creationId="{7E1814EE-7E92-C1B0-1E88-D82E7DE80499}"/>
          </ac:picMkLst>
        </pc:picChg>
      </pc:sldChg>
      <pc:sldChg chg="delSp modSp add mod">
        <pc:chgData name="Diego Vidal Santos" userId="328c329cf2f6e6d0" providerId="LiveId" clId="{5B6D41CA-67D9-4EA7-8C79-E19B703E7A46}" dt="2024-08-12T14:20:02.456" v="15721" actId="14838"/>
        <pc:sldMkLst>
          <pc:docMk/>
          <pc:sldMk cId="289663886" sldId="346"/>
        </pc:sldMkLst>
        <pc:spChg chg="mod">
          <ac:chgData name="Diego Vidal Santos" userId="328c329cf2f6e6d0" providerId="LiveId" clId="{5B6D41CA-67D9-4EA7-8C79-E19B703E7A46}" dt="2024-08-12T13:27:54.304" v="15161" actId="20577"/>
          <ac:spMkLst>
            <pc:docMk/>
            <pc:sldMk cId="289663886" sldId="346"/>
            <ac:spMk id="2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2T14:20:02.456" v="15721" actId="14838"/>
          <ac:spMkLst>
            <pc:docMk/>
            <pc:sldMk cId="289663886" sldId="346"/>
            <ac:spMk id="3" creationId="{00000000-0000-0000-0000-000000000000}"/>
          </ac:spMkLst>
        </pc:spChg>
        <pc:graphicFrameChg chg="del">
          <ac:chgData name="Diego Vidal Santos" userId="328c329cf2f6e6d0" providerId="LiveId" clId="{5B6D41CA-67D9-4EA7-8C79-E19B703E7A46}" dt="2024-08-12T13:26:57.375" v="15144" actId="478"/>
          <ac:graphicFrameMkLst>
            <pc:docMk/>
            <pc:sldMk cId="289663886" sldId="346"/>
            <ac:graphicFrameMk id="5" creationId="{E8A0A1B4-294D-C58B-BF86-B56602205B33}"/>
          </ac:graphicFrameMkLst>
        </pc:graphicFrameChg>
      </pc:sldChg>
      <pc:sldChg chg="add ord">
        <pc:chgData name="Diego Vidal Santos" userId="328c329cf2f6e6d0" providerId="LiveId" clId="{5B6D41CA-67D9-4EA7-8C79-E19B703E7A46}" dt="2024-08-12T14:06:03.249" v="15682"/>
        <pc:sldMkLst>
          <pc:docMk/>
          <pc:sldMk cId="3665171628" sldId="347"/>
        </pc:sldMkLst>
      </pc:sldChg>
      <pc:sldChg chg="delSp modSp add mod ord">
        <pc:chgData name="Diego Vidal Santos" userId="328c329cf2f6e6d0" providerId="LiveId" clId="{5B6D41CA-67D9-4EA7-8C79-E19B703E7A46}" dt="2024-08-13T09:35:46.785" v="16339" actId="20577"/>
        <pc:sldMkLst>
          <pc:docMk/>
          <pc:sldMk cId="401667251" sldId="348"/>
        </pc:sldMkLst>
        <pc:spChg chg="mod">
          <ac:chgData name="Diego Vidal Santos" userId="328c329cf2f6e6d0" providerId="LiveId" clId="{5B6D41CA-67D9-4EA7-8C79-E19B703E7A46}" dt="2024-08-13T09:35:46.785" v="16339" actId="20577"/>
          <ac:spMkLst>
            <pc:docMk/>
            <pc:sldMk cId="401667251" sldId="348"/>
            <ac:spMk id="3" creationId="{00000000-0000-0000-0000-000000000000}"/>
          </ac:spMkLst>
        </pc:spChg>
        <pc:spChg chg="mod">
          <ac:chgData name="Diego Vidal Santos" userId="328c329cf2f6e6d0" providerId="LiveId" clId="{5B6D41CA-67D9-4EA7-8C79-E19B703E7A46}" dt="2024-08-12T14:21:08.131" v="15771" actId="20577"/>
          <ac:spMkLst>
            <pc:docMk/>
            <pc:sldMk cId="401667251" sldId="348"/>
            <ac:spMk id="14" creationId="{DE58F61B-9F9B-1AA8-DBFF-9AA9F551AF60}"/>
          </ac:spMkLst>
        </pc:spChg>
        <pc:spChg chg="del">
          <ac:chgData name="Diego Vidal Santos" userId="328c329cf2f6e6d0" providerId="LiveId" clId="{5B6D41CA-67D9-4EA7-8C79-E19B703E7A46}" dt="2024-08-12T14:22:00.694" v="15837" actId="478"/>
          <ac:spMkLst>
            <pc:docMk/>
            <pc:sldMk cId="401667251" sldId="348"/>
            <ac:spMk id="17" creationId="{9A193E7E-CF8B-B3FD-4D87-724878C105EE}"/>
          </ac:spMkLst>
        </pc:spChg>
        <pc:picChg chg="del">
          <ac:chgData name="Diego Vidal Santos" userId="328c329cf2f6e6d0" providerId="LiveId" clId="{5B6D41CA-67D9-4EA7-8C79-E19B703E7A46}" dt="2024-08-12T14:21:48.647" v="15833" actId="478"/>
          <ac:picMkLst>
            <pc:docMk/>
            <pc:sldMk cId="401667251" sldId="348"/>
            <ac:picMk id="16" creationId="{CCCE2060-A664-9E83-3233-2167BD251D2D}"/>
          </ac:picMkLst>
        </pc:picChg>
      </pc:sldChg>
      <pc:sldMasterChg chg="modSldLayout">
        <pc:chgData name="Diego Vidal Santos" userId="328c329cf2f6e6d0" providerId="LiveId" clId="{5B6D41CA-67D9-4EA7-8C79-E19B703E7A46}" dt="2024-08-09T13:38:24.742" v="6061" actId="20577"/>
        <pc:sldMasterMkLst>
          <pc:docMk/>
          <pc:sldMasterMk cId="0" sldId="2147483648"/>
        </pc:sldMasterMkLst>
        <pc:sldLayoutChg chg="addSp modSp">
          <pc:chgData name="Diego Vidal Santos" userId="328c329cf2f6e6d0" providerId="LiveId" clId="{5B6D41CA-67D9-4EA7-8C79-E19B703E7A46}" dt="2024-08-09T13:37:53.849" v="6058"/>
          <pc:sldLayoutMkLst>
            <pc:docMk/>
            <pc:sldMasterMk cId="0" sldId="2147483648"/>
            <pc:sldLayoutMk cId="0" sldId="2147483661"/>
          </pc:sldLayoutMkLst>
          <pc:picChg chg="add mod">
            <ac:chgData name="Diego Vidal Santos" userId="328c329cf2f6e6d0" providerId="LiveId" clId="{5B6D41CA-67D9-4EA7-8C79-E19B703E7A46}" dt="2024-08-09T13:37:53.849" v="6058"/>
            <ac:picMkLst>
              <pc:docMk/>
              <pc:sldMasterMk cId="0" sldId="2147483648"/>
              <pc:sldLayoutMk cId="0" sldId="2147483661"/>
              <ac:picMk id="7" creationId="{93DDB749-C8A4-5C82-E96E-23C46AEA6DD6}"/>
            </ac:picMkLst>
          </pc:picChg>
        </pc:sldLayoutChg>
        <pc:sldLayoutChg chg="addSp modSp mod">
          <pc:chgData name="Diego Vidal Santos" userId="328c329cf2f6e6d0" providerId="LiveId" clId="{5B6D41CA-67D9-4EA7-8C79-E19B703E7A46}" dt="2024-08-09T13:38:24.742" v="6061" actId="20577"/>
          <pc:sldLayoutMkLst>
            <pc:docMk/>
            <pc:sldMasterMk cId="0" sldId="2147483648"/>
            <pc:sldLayoutMk cId="0" sldId="2147483662"/>
          </pc:sldLayoutMkLst>
          <pc:spChg chg="mod">
            <ac:chgData name="Diego Vidal Santos" userId="328c329cf2f6e6d0" providerId="LiveId" clId="{5B6D41CA-67D9-4EA7-8C79-E19B703E7A46}" dt="2024-08-09T13:38:24.742" v="6061" actId="20577"/>
            <ac:spMkLst>
              <pc:docMk/>
              <pc:sldMasterMk cId="0" sldId="2147483648"/>
              <pc:sldLayoutMk cId="0" sldId="2147483662"/>
              <ac:spMk id="6" creationId="{00000000-0000-0000-0000-000000000000}"/>
            </ac:spMkLst>
          </pc:spChg>
          <pc:picChg chg="add mod">
            <ac:chgData name="Diego Vidal Santos" userId="328c329cf2f6e6d0" providerId="LiveId" clId="{5B6D41CA-67D9-4EA7-8C79-E19B703E7A46}" dt="2024-08-09T13:38:18.230" v="6059"/>
            <ac:picMkLst>
              <pc:docMk/>
              <pc:sldMasterMk cId="0" sldId="2147483648"/>
              <pc:sldLayoutMk cId="0" sldId="2147483662"/>
              <ac:picMk id="7" creationId="{051B111B-5C28-900C-26F8-0312BFEC5DF1}"/>
            </ac:picMkLst>
          </pc:picChg>
        </pc:sldLayoutChg>
        <pc:sldLayoutChg chg="addSp modSp">
          <pc:chgData name="Diego Vidal Santos" userId="328c329cf2f6e6d0" providerId="LiveId" clId="{5B6D41CA-67D9-4EA7-8C79-E19B703E7A46}" dt="2024-08-09T13:37:45.317" v="6057"/>
          <pc:sldLayoutMkLst>
            <pc:docMk/>
            <pc:sldMasterMk cId="0" sldId="2147483648"/>
            <pc:sldLayoutMk cId="0" sldId="2147483665"/>
          </pc:sldLayoutMkLst>
          <pc:picChg chg="add mod">
            <ac:chgData name="Diego Vidal Santos" userId="328c329cf2f6e6d0" providerId="LiveId" clId="{5B6D41CA-67D9-4EA7-8C79-E19B703E7A46}" dt="2024-08-09T13:37:45.317" v="6057"/>
            <ac:picMkLst>
              <pc:docMk/>
              <pc:sldMasterMk cId="0" sldId="2147483648"/>
              <pc:sldLayoutMk cId="0" sldId="2147483665"/>
              <ac:picMk id="5" creationId="{729135F8-1BED-CBC1-894D-0DE27F1A197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0C688-371D-4CFE-866B-7809A4B30F4E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A7CF-C5DC-4427-B11C-F66FED862F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80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D0D0D"/>
                </a:solidFill>
                <a:latin typeface="Bahnschrift Condensed"/>
                <a:cs typeface="Bahnschrift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01</a:t>
            </a:r>
            <a:endParaRPr dirty="0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51B111B-5C28-900C-26F8-0312BFEC5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95131"/>
            <a:ext cx="961200" cy="961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729135F8-1BED-CBC1-894D-0DE27F1A19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95131"/>
            <a:ext cx="961200" cy="9612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7984" y="639000"/>
            <a:ext cx="10416032" cy="86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D0D0D"/>
                </a:solidFill>
                <a:latin typeface="Bahnschrift Condensed"/>
                <a:cs typeface="Bahnschrift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6308" y="2383282"/>
            <a:ext cx="8216900" cy="3112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9145AC-0422-1D20-EB44-D0E5CBA9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3631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3843527" y="3023616"/>
            <a:ext cx="8348981" cy="2590800"/>
            <a:chOff x="3843527" y="3023616"/>
            <a:chExt cx="8348981" cy="2590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3527" y="3023616"/>
              <a:ext cx="8348472" cy="2590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96868" y="3064763"/>
              <a:ext cx="8295640" cy="2489200"/>
            </a:xfrm>
            <a:custGeom>
              <a:avLst/>
              <a:gdLst/>
              <a:ahLst/>
              <a:cxnLst/>
              <a:rect l="l" t="t" r="r" b="b"/>
              <a:pathLst>
                <a:path w="8295640" h="2489200">
                  <a:moveTo>
                    <a:pt x="8295132" y="0"/>
                  </a:moveTo>
                  <a:lnTo>
                    <a:pt x="0" y="0"/>
                  </a:lnTo>
                  <a:lnTo>
                    <a:pt x="0" y="2488692"/>
                  </a:lnTo>
                  <a:lnTo>
                    <a:pt x="8295132" y="2488692"/>
                  </a:lnTo>
                  <a:lnTo>
                    <a:pt x="8295132" y="0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88610" y="3654933"/>
            <a:ext cx="6754623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5000" spc="170" dirty="0">
                <a:solidFill>
                  <a:srgbClr val="FFFFFF"/>
                </a:solidFill>
                <a:latin typeface="Tw Cen MT Condensed"/>
                <a:cs typeface="Tw Cen MT Condensed"/>
              </a:rPr>
              <a:t>GEOTÊXTEIS – TIPOLOGIA</a:t>
            </a:r>
            <a:endParaRPr sz="5000" dirty="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8611" y="4801361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dirty="0">
                <a:solidFill>
                  <a:srgbClr val="FFFFFF"/>
                </a:solidFill>
                <a:latin typeface="Tw Cen MT"/>
                <a:cs typeface="Tw Cen MT"/>
              </a:rPr>
              <a:t>Prof. Dr. </a:t>
            </a:r>
            <a:r>
              <a:rPr lang="pt-BR" dirty="0">
                <a:solidFill>
                  <a:srgbClr val="FFFFFF"/>
                </a:solidFill>
                <a:latin typeface="Tw Cen MT"/>
                <a:cs typeface="Tw Cen MT"/>
              </a:rPr>
              <a:t>Diego Vidal</a:t>
            </a:r>
            <a:endParaRPr sz="1800" dirty="0">
              <a:latin typeface="Tw Cen MT"/>
              <a:cs typeface="Tw Cen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56532" y="4616196"/>
            <a:ext cx="6946392" cy="123443"/>
            <a:chOff x="4256532" y="4616196"/>
            <a:chExt cx="6946392" cy="123443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2" y="4616196"/>
              <a:ext cx="6946392" cy="1234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10634" y="4667250"/>
              <a:ext cx="6832600" cy="0"/>
            </a:xfrm>
            <a:custGeom>
              <a:avLst/>
              <a:gdLst/>
              <a:ahLst/>
              <a:cxnLst/>
              <a:rect l="l" t="t" r="r" b="b"/>
              <a:pathLst>
                <a:path w="6832600">
                  <a:moveTo>
                    <a:pt x="0" y="0"/>
                  </a:moveTo>
                  <a:lnTo>
                    <a:pt x="6832473" y="0"/>
                  </a:lnTo>
                </a:path>
              </a:pathLst>
            </a:custGeom>
            <a:ln w="22225">
              <a:solidFill>
                <a:srgbClr val="49C4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942C372-EFC6-A4E1-B93F-0AE21432C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624" y="152400"/>
            <a:ext cx="1494600" cy="149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3600" b="1" dirty="0">
                <a:latin typeface="Bahnschrift"/>
                <a:cs typeface="Bahnschrift"/>
              </a:rPr>
              <a:t>Geotêxtil Tipo </a:t>
            </a:r>
            <a:r>
              <a:rPr lang="pt-BR" sz="3600" b="1" dirty="0" err="1">
                <a:latin typeface="Bahnschrift"/>
                <a:cs typeface="Bahnschrift"/>
              </a:rPr>
              <a:t>Geogrelha</a:t>
            </a:r>
            <a:r>
              <a:rPr lang="pt-BR" sz="3600" b="1" dirty="0">
                <a:latin typeface="Bahnschrift"/>
                <a:cs typeface="Bahnschrift"/>
              </a:rPr>
              <a:t> (GGR)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7" name="Imagem 6" descr="Uma imagem contendo grande, edifício, relógio, fixado&#10;&#10;Descrição gerada automaticamente">
            <a:extLst>
              <a:ext uri="{FF2B5EF4-FFF2-40B4-BE49-F238E27FC236}">
                <a16:creationId xmlns:a16="http://schemas.microsoft.com/office/drawing/2014/main" id="{A4F70C28-0BCE-4916-C8F3-6BC4C3CF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28" y="2069738"/>
            <a:ext cx="2718524" cy="2718524"/>
          </a:xfrm>
          <a:prstGeom prst="rect">
            <a:avLst/>
          </a:prstGeom>
        </p:spPr>
      </p:pic>
      <p:pic>
        <p:nvPicPr>
          <p:cNvPr id="11" name="Imagem 10" descr="Bolo de chocolate&#10;&#10;Descrição gerada automaticamente com confiança baixa">
            <a:extLst>
              <a:ext uri="{FF2B5EF4-FFF2-40B4-BE49-F238E27FC236}">
                <a16:creationId xmlns:a16="http://schemas.microsoft.com/office/drawing/2014/main" id="{0DBE0ED5-31D3-311D-CB3D-67F14DC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69738"/>
            <a:ext cx="3525550" cy="2718524"/>
          </a:xfrm>
          <a:prstGeom prst="rect">
            <a:avLst/>
          </a:prstGeom>
        </p:spPr>
      </p:pic>
      <p:pic>
        <p:nvPicPr>
          <p:cNvPr id="14" name="Imagem 13" descr="Uma imagem contendo ao ar livre, pilha, marrom, frente&#10;&#10;Descrição gerada automaticamente">
            <a:extLst>
              <a:ext uri="{FF2B5EF4-FFF2-40B4-BE49-F238E27FC236}">
                <a16:creationId xmlns:a16="http://schemas.microsoft.com/office/drawing/2014/main" id="{95B594BE-7CC1-85A0-D37C-74829CA95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52" y="2069738"/>
            <a:ext cx="2034248" cy="27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345" y="2057400"/>
            <a:ext cx="10973309" cy="330731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Geotêxtil Tipo </a:t>
            </a:r>
            <a:r>
              <a:rPr lang="pt-BR" sz="2500" b="1" dirty="0" err="1">
                <a:latin typeface="Bahnschrift"/>
                <a:cs typeface="Bahnschrift"/>
              </a:rPr>
              <a:t>Geogrelha</a:t>
            </a:r>
            <a:r>
              <a:rPr lang="pt-BR" sz="2500" b="1" dirty="0">
                <a:latin typeface="Bahnschrift"/>
                <a:cs typeface="Bahnschrift"/>
              </a:rPr>
              <a:t> (GGR)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Permitem a interação com meio que estão confinadas;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Unidirecional - quando a sua resistência a tração direciona-se para uma direção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Bidimensional - quando a sua resistência a tração direciona-se para duas direções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1E8981-CC04-38C9-ECD6-970D0BCF095C}"/>
              </a:ext>
            </a:extLst>
          </p:cNvPr>
          <p:cNvSpPr txBox="1"/>
          <p:nvPr/>
        </p:nvSpPr>
        <p:spPr>
          <a:xfrm>
            <a:off x="9220200" y="6400800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44A4EB3-BFD4-8B42-8217-FF20048C7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57045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</p:spTree>
    <p:extLst>
      <p:ext uri="{BB962C8B-B14F-4D97-AF65-F5344CB8AC3E}">
        <p14:creationId xmlns:p14="http://schemas.microsoft.com/office/powerpoint/2010/main" val="398529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345" y="2057400"/>
            <a:ext cx="7620255" cy="326884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Geotêxtil tipo </a:t>
            </a:r>
            <a:r>
              <a:rPr lang="pt-BR" sz="2500" b="1" dirty="0">
                <a:solidFill>
                  <a:srgbClr val="FF0000"/>
                </a:solidFill>
                <a:latin typeface="Bahnschrift"/>
                <a:cs typeface="Bahnschrift"/>
              </a:rPr>
              <a:t>Geocomposto</a:t>
            </a:r>
            <a:r>
              <a:rPr lang="pt-BR" sz="2500" b="1" dirty="0">
                <a:latin typeface="Bahnschrift"/>
                <a:cs typeface="Bahnschrift"/>
              </a:rPr>
              <a:t> (GCO)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Produto formado pela superposição ou associação de um ou mais geossintéticos entre si ou com outros produtos;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Pelo menos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um </a:t>
            </a:r>
            <a:r>
              <a:rPr lang="pt-BR" sz="2500" b="1" dirty="0">
                <a:effectLst/>
                <a:latin typeface="Bahnschrift"/>
                <a:cs typeface="Bahnschrift"/>
              </a:rPr>
              <a:t>é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 geotêxtil</a:t>
            </a:r>
            <a:r>
              <a:rPr lang="pt-BR" sz="2500" dirty="0">
                <a:latin typeface="Bahnschrift"/>
                <a:cs typeface="Bahnschrift"/>
              </a:rPr>
              <a:t>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Geralmente concebido para desempenhar uma função específica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D918E9-4A9A-DC6B-BF36-61F62A880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45" y="5346174"/>
            <a:ext cx="6534484" cy="136782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C7541D3-59D1-9DAC-1357-8A46E81CEC34}"/>
              </a:ext>
            </a:extLst>
          </p:cNvPr>
          <p:cNvSpPr txBox="1"/>
          <p:nvPr/>
        </p:nvSpPr>
        <p:spPr>
          <a:xfrm>
            <a:off x="7802642" y="5234453"/>
            <a:ext cx="4389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B0F0"/>
              </a:buClr>
              <a:buFont typeface="+mj-lt"/>
              <a:buAutoNum type="alphaLcParenR"/>
            </a:pPr>
            <a:r>
              <a:rPr lang="pt-BR" dirty="0">
                <a:latin typeface="Bahnschrift" panose="020B0502040204020203" pitchFamily="34" charset="0"/>
              </a:rPr>
              <a:t>Separador de drenagem reforçado; </a:t>
            </a:r>
          </a:p>
          <a:p>
            <a:pPr marL="342900" indent="-342900">
              <a:buClr>
                <a:srgbClr val="00B0F0"/>
              </a:buClr>
              <a:buFont typeface="+mj-lt"/>
              <a:buAutoNum type="alphaLcParenR"/>
            </a:pPr>
            <a:r>
              <a:rPr lang="pt-BR" dirty="0">
                <a:latin typeface="Bahnschrift" panose="020B0502040204020203" pitchFamily="34" charset="0"/>
              </a:rPr>
              <a:t>Compósitos de drenagem;</a:t>
            </a:r>
          </a:p>
          <a:p>
            <a:pPr marL="342900" indent="-342900">
              <a:buClr>
                <a:srgbClr val="00B0F0"/>
              </a:buClr>
              <a:buFont typeface="+mj-lt"/>
              <a:buAutoNum type="alphaLcParenR"/>
            </a:pPr>
            <a:r>
              <a:rPr lang="pt-BR" dirty="0">
                <a:latin typeface="Bahnschrift" panose="020B0502040204020203" pitchFamily="34" charset="0"/>
              </a:rPr>
              <a:t>Revestimento de argila geossintética.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A51FF07-64E4-29E8-4AD5-B1ABB1F71ED2}"/>
              </a:ext>
            </a:extLst>
          </p:cNvPr>
          <p:cNvGrpSpPr/>
          <p:nvPr/>
        </p:nvGrpSpPr>
        <p:grpSpPr>
          <a:xfrm>
            <a:off x="8336362" y="1508451"/>
            <a:ext cx="3246293" cy="3505200"/>
            <a:chOff x="8336362" y="1508451"/>
            <a:chExt cx="3246293" cy="350520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290B011-079D-FE4B-9C93-A16269B81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362" y="1508451"/>
              <a:ext cx="3246293" cy="35052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E5833E2-0B78-75B5-98C8-B6547C87FEAA}"/>
                </a:ext>
              </a:extLst>
            </p:cNvPr>
            <p:cNvSpPr txBox="1"/>
            <p:nvPr/>
          </p:nvSpPr>
          <p:spPr>
            <a:xfrm>
              <a:off x="8336362" y="1523374"/>
              <a:ext cx="38100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buClr>
                  <a:srgbClr val="00B0F0"/>
                </a:buClr>
              </a:pPr>
              <a:r>
                <a:rPr lang="pt-BR" sz="1500" b="1" dirty="0">
                  <a:latin typeface="Bahnschrift" panose="020B0502040204020203" pitchFamily="34" charset="0"/>
                </a:rPr>
                <a:t>a)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9052EBD-D218-85C5-2C9C-72FC78ABCABB}"/>
                </a:ext>
              </a:extLst>
            </p:cNvPr>
            <p:cNvSpPr txBox="1"/>
            <p:nvPr/>
          </p:nvSpPr>
          <p:spPr>
            <a:xfrm>
              <a:off x="9806821" y="1574357"/>
              <a:ext cx="38100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buClr>
                  <a:srgbClr val="00B0F0"/>
                </a:buClr>
              </a:pPr>
              <a:r>
                <a:rPr lang="pt-BR" sz="1500" b="1" dirty="0">
                  <a:latin typeface="Bahnschrift" panose="020B0502040204020203" pitchFamily="34" charset="0"/>
                </a:rPr>
                <a:t>b)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48E3981-228D-6293-EB22-26332C0B57D4}"/>
                </a:ext>
              </a:extLst>
            </p:cNvPr>
            <p:cNvSpPr txBox="1"/>
            <p:nvPr/>
          </p:nvSpPr>
          <p:spPr>
            <a:xfrm>
              <a:off x="8336362" y="3480225"/>
              <a:ext cx="381000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buClr>
                  <a:srgbClr val="00B0F0"/>
                </a:buClr>
              </a:pPr>
              <a:r>
                <a:rPr lang="pt-BR" sz="1500" b="1" dirty="0">
                  <a:latin typeface="Bahnschrift" panose="020B0502040204020203" pitchFamily="34" charset="0"/>
                </a:rPr>
                <a:t>c)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377425-6CBF-08DA-02A2-B44C44AC3905}"/>
              </a:ext>
            </a:extLst>
          </p:cNvPr>
          <p:cNvSpPr txBox="1"/>
          <p:nvPr/>
        </p:nvSpPr>
        <p:spPr>
          <a:xfrm>
            <a:off x="9220200" y="6255723"/>
            <a:ext cx="26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</a:t>
            </a:r>
            <a:r>
              <a:rPr lang="pt-BR" sz="1200" b="1" dirty="0" err="1"/>
              <a:t>Shukla</a:t>
            </a:r>
            <a:r>
              <a:rPr lang="pt-BR" sz="1200" b="1" dirty="0"/>
              <a:t> </a:t>
            </a:r>
            <a:r>
              <a:rPr lang="pt-BR" sz="1200" b="1" dirty="0" err="1"/>
              <a:t>and</a:t>
            </a:r>
            <a:r>
              <a:rPr lang="pt-BR" sz="1200" b="1" dirty="0"/>
              <a:t> Yin (2006)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A0C3172-BEDA-7FDA-E594-FFF83B2DE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</p:spTree>
    <p:extLst>
      <p:ext uri="{BB962C8B-B14F-4D97-AF65-F5344CB8AC3E}">
        <p14:creationId xmlns:p14="http://schemas.microsoft.com/office/powerpoint/2010/main" val="12055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609345" y="2057400"/>
            <a:ext cx="10973309" cy="1653017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Geocomposto para </a:t>
            </a:r>
            <a:r>
              <a:rPr lang="pt-BR" sz="2500" b="1" dirty="0">
                <a:solidFill>
                  <a:srgbClr val="FF0000"/>
                </a:solidFill>
                <a:latin typeface="Bahnschrift"/>
                <a:cs typeface="Bahnschrift"/>
              </a:rPr>
              <a:t>Drenagem</a:t>
            </a:r>
            <a:r>
              <a:rPr lang="pt-BR" sz="2500" b="1" dirty="0">
                <a:latin typeface="Bahnschrift"/>
                <a:cs typeface="Bahnschrift"/>
              </a:rPr>
              <a:t> (GCO-</a:t>
            </a:r>
            <a:r>
              <a:rPr lang="pt-BR" sz="2500" b="1" dirty="0">
                <a:solidFill>
                  <a:srgbClr val="FF0000"/>
                </a:solidFill>
                <a:latin typeface="Bahnschrift"/>
                <a:cs typeface="Bahnschrift"/>
              </a:rPr>
              <a:t>D</a:t>
            </a:r>
            <a:r>
              <a:rPr lang="pt-BR" sz="2500" b="1" dirty="0">
                <a:latin typeface="Bahnschrift"/>
                <a:cs typeface="Bahnschrift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Formado pela associação de geossintéticos e similares, desenvolvido para reforço.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BB5E5F-9E18-9BF9-505B-C4B09AD3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600" y="3735108"/>
            <a:ext cx="3301229" cy="2354877"/>
          </a:xfrm>
          <a:prstGeom prst="rect">
            <a:avLst/>
          </a:prstGeom>
        </p:spPr>
      </p:pic>
      <p:pic>
        <p:nvPicPr>
          <p:cNvPr id="7" name="Imagem 6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D4D809B1-4D83-E1ED-E5EE-CC2274F02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74" y="3735108"/>
            <a:ext cx="3444849" cy="23548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54B17FC-39C4-774B-C087-27168628A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2"/>
          <a:stretch/>
        </p:blipFill>
        <p:spPr>
          <a:xfrm>
            <a:off x="1447800" y="3735346"/>
            <a:ext cx="3145207" cy="23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609345" y="2057400"/>
            <a:ext cx="10973309" cy="207620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Geocomposto argiloso para </a:t>
            </a:r>
            <a:r>
              <a:rPr lang="pt-BR" sz="2500" b="1" dirty="0">
                <a:solidFill>
                  <a:srgbClr val="FF0000"/>
                </a:solidFill>
                <a:latin typeface="Bahnschrift"/>
                <a:cs typeface="Bahnschrift"/>
              </a:rPr>
              <a:t>barreira impermeabilizante</a:t>
            </a:r>
            <a:r>
              <a:rPr lang="pt-BR" sz="2500" b="1" dirty="0">
                <a:latin typeface="Bahnschrift"/>
                <a:cs typeface="Bahnschrift"/>
              </a:rPr>
              <a:t> (GCO-</a:t>
            </a:r>
            <a:r>
              <a:rPr lang="pt-BR" sz="2500" b="1" dirty="0">
                <a:solidFill>
                  <a:srgbClr val="FF0000"/>
                </a:solidFill>
                <a:latin typeface="Bahnschrift"/>
                <a:cs typeface="Bahnschrift"/>
              </a:rPr>
              <a:t>L</a:t>
            </a:r>
            <a:r>
              <a:rPr lang="pt-BR" sz="2500" b="1" dirty="0">
                <a:latin typeface="Bahnschrift"/>
                <a:cs typeface="Bahnschrift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Formado pela associação de geossintéticos e material argiloso de baixa condutividade;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Principal função de barreira.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6" name="Imagem 5" descr="Uma imagem contendo no interior, estrada, pedaço, pequeno&#10;&#10;Descrição gerada automaticamente">
            <a:extLst>
              <a:ext uri="{FF2B5EF4-FFF2-40B4-BE49-F238E27FC236}">
                <a16:creationId xmlns:a16="http://schemas.microsoft.com/office/drawing/2014/main" id="{677D3FF1-05F8-364B-2848-DEBDCB4A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27" y="3592570"/>
            <a:ext cx="6097389" cy="2489767"/>
          </a:xfrm>
          <a:prstGeom prst="rect">
            <a:avLst/>
          </a:prstGeom>
        </p:spPr>
      </p:pic>
      <p:pic>
        <p:nvPicPr>
          <p:cNvPr id="7" name="Imagem 6" descr="Uma imagem contendo edifício, pedra, tijolo, mesa&#10;&#10;Descrição gerada automaticamente">
            <a:extLst>
              <a:ext uri="{FF2B5EF4-FFF2-40B4-BE49-F238E27FC236}">
                <a16:creationId xmlns:a16="http://schemas.microsoft.com/office/drawing/2014/main" id="{30BB5E5F-9E18-9BF9-505B-C4B09AD34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06479"/>
            <a:ext cx="5410201" cy="22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0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609345" y="2057400"/>
            <a:ext cx="10287255" cy="288412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Geomanta</a:t>
            </a:r>
            <a:r>
              <a:rPr lang="pt-BR" sz="2500" b="1" dirty="0">
                <a:latin typeface="Bahnschrift"/>
                <a:cs typeface="Bahnschrift"/>
              </a:rPr>
              <a:t> (GBL)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Estrutura tridimensional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permeável</a:t>
            </a:r>
            <a:r>
              <a:rPr lang="pt-BR" sz="2500" dirty="0">
                <a:latin typeface="Bahnschrift"/>
                <a:cs typeface="Bahnschrift"/>
              </a:rPr>
              <a:t>, constituída de monofilamentos poliméricos e/ou outros elementos, integrados por meio mecânico e/ou outros;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Conhecido também como: </a:t>
            </a:r>
            <a:r>
              <a:rPr lang="pt-BR" sz="2500" dirty="0" err="1">
                <a:latin typeface="Bahnschrift"/>
                <a:cs typeface="Bahnschrift"/>
              </a:rPr>
              <a:t>biomanta</a:t>
            </a:r>
            <a:r>
              <a:rPr lang="pt-BR" sz="2500" dirty="0">
                <a:latin typeface="Bahnschrift"/>
                <a:cs typeface="Bahnschrift"/>
              </a:rPr>
              <a:t> caso seja biodegradável;</a:t>
            </a:r>
          </a:p>
          <a:p>
            <a:pPr marL="215265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Utilizados no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controle de erosão</a:t>
            </a:r>
            <a:r>
              <a:rPr lang="pt-BR" sz="2500" b="1" dirty="0">
                <a:latin typeface="Bahnschrift"/>
                <a:cs typeface="Bahnschrift"/>
              </a:rPr>
              <a:t> </a:t>
            </a:r>
            <a:r>
              <a:rPr lang="pt-BR" sz="2500" dirty="0">
                <a:latin typeface="Bahnschrift"/>
                <a:cs typeface="Bahnschrift"/>
              </a:rPr>
              <a:t>superficial do solo.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584AD5-F68C-67A3-3581-96726F47C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127" y="5125972"/>
            <a:ext cx="6540836" cy="13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4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8E2214D-ACA6-B913-4BB4-97101A59C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3600" b="1" dirty="0" err="1">
                <a:latin typeface="Bahnschrift"/>
                <a:cs typeface="Bahnschrift"/>
              </a:rPr>
              <a:t>Geomanta</a:t>
            </a:r>
            <a:r>
              <a:rPr lang="pt-BR" sz="3600" b="1" dirty="0">
                <a:latin typeface="Bahnschrift"/>
                <a:cs typeface="Bahnschrift"/>
              </a:rPr>
              <a:t>  (</a:t>
            </a:r>
            <a:r>
              <a:rPr lang="pt-BR" b="1" dirty="0">
                <a:latin typeface="Bahnschrift"/>
                <a:cs typeface="Bahnschrift"/>
              </a:rPr>
              <a:t>GBL</a:t>
            </a:r>
            <a:r>
              <a:rPr lang="pt-BR" sz="3600" b="1" dirty="0">
                <a:latin typeface="Bahnschrift"/>
                <a:cs typeface="Bahnschrift"/>
              </a:rPr>
              <a:t>)</a:t>
            </a:r>
          </a:p>
        </p:txBody>
      </p:sp>
      <p:pic>
        <p:nvPicPr>
          <p:cNvPr id="3" name="Imagem 2" descr="Ponte e prédios ao fundo&#10;&#10;Descrição gerada automaticamente">
            <a:extLst>
              <a:ext uri="{FF2B5EF4-FFF2-40B4-BE49-F238E27FC236}">
                <a16:creationId xmlns:a16="http://schemas.microsoft.com/office/drawing/2014/main" id="{BE531ECA-070A-E003-BEC0-3FA8C0F9D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3710698" cy="2074069"/>
          </a:xfrm>
          <a:prstGeom prst="rect">
            <a:avLst/>
          </a:prstGeom>
        </p:spPr>
      </p:pic>
      <p:pic>
        <p:nvPicPr>
          <p:cNvPr id="6" name="Imagem 5" descr="Uma imagem contendo tempero, comida, marrom, mesa&#10;&#10;Descrição gerada automaticamente">
            <a:extLst>
              <a:ext uri="{FF2B5EF4-FFF2-40B4-BE49-F238E27FC236}">
                <a16:creationId xmlns:a16="http://schemas.microsoft.com/office/drawing/2014/main" id="{BA042059-E32B-42DB-7CD1-CDA06884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48" y="1885950"/>
            <a:ext cx="2790825" cy="20931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ADCE1F-5E12-4EB9-15DF-8BA313C0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1" y="3979069"/>
            <a:ext cx="3710698" cy="2519377"/>
          </a:xfrm>
          <a:prstGeom prst="rect">
            <a:avLst/>
          </a:prstGeom>
        </p:spPr>
      </p:pic>
      <p:pic>
        <p:nvPicPr>
          <p:cNvPr id="2050" name="Picture 2" descr="Double Net 100% Coconut Erosion Control Blanket, 8' X, 41% OFF">
            <a:extLst>
              <a:ext uri="{FF2B5EF4-FFF2-40B4-BE49-F238E27FC236}">
                <a16:creationId xmlns:a16="http://schemas.microsoft.com/office/drawing/2014/main" id="{0CFE6387-C322-BB6A-FF2A-0F432F5E0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0"/>
          <a:stretch/>
        </p:blipFill>
        <p:spPr bwMode="auto">
          <a:xfrm>
            <a:off x="6672973" y="4006534"/>
            <a:ext cx="2819400" cy="2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1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767541" y="1879175"/>
            <a:ext cx="11149963" cy="1653017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Geodreno</a:t>
            </a:r>
            <a:endParaRPr lang="pt-BR" sz="2500" b="1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Produto em forma tubular ou semicircular, com função predominantemente drenante.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BEF2B6-F263-463F-B0D9-3873126B3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524" y="3728837"/>
            <a:ext cx="1943999" cy="2592000"/>
          </a:xfrm>
          <a:prstGeom prst="rect">
            <a:avLst/>
          </a:prstGeom>
        </p:spPr>
      </p:pic>
      <p:pic>
        <p:nvPicPr>
          <p:cNvPr id="10" name="Imagem 9" descr="Uma imagem contendo animal, cama, marrom, cachorro&#10;&#10;Descrição gerada automaticamente">
            <a:extLst>
              <a:ext uri="{FF2B5EF4-FFF2-40B4-BE49-F238E27FC236}">
                <a16:creationId xmlns:a16="http://schemas.microsoft.com/office/drawing/2014/main" id="{B3BAB7D9-1143-1A2B-71ED-9FF83AAD7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973" y="3056464"/>
            <a:ext cx="2592000" cy="39367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1FF36D-754C-EEB9-DBF5-71A1A437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902" y="3728837"/>
            <a:ext cx="2431698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54C9-F2F6-A027-0882-288EA3E2B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F33BA4-F477-C30D-953A-0B45CF8C3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8453F57-CC4F-1E15-99B2-437ED4871B13}"/>
              </a:ext>
            </a:extLst>
          </p:cNvPr>
          <p:cNvSpPr txBox="1"/>
          <p:nvPr/>
        </p:nvSpPr>
        <p:spPr>
          <a:xfrm>
            <a:off x="767541" y="1879175"/>
            <a:ext cx="11149963" cy="176843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Geodreno</a:t>
            </a:r>
            <a:r>
              <a:rPr lang="pt-BR" sz="2500" b="1" dirty="0">
                <a:latin typeface="Bahnschrift"/>
                <a:cs typeface="Bahnschrift"/>
              </a:rPr>
              <a:t> – Natural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b="1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Estrutura do dreno vivo, tipo “espinha de peixe”;</a:t>
            </a: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Similar ao Geotubo do tipo dreno</a:t>
            </a:r>
          </a:p>
        </p:txBody>
      </p:sp>
      <p:pic>
        <p:nvPicPr>
          <p:cNvPr id="6" name="Imagem 5" descr="Caminho de terra no meio da floresta&#10;&#10;Descrição gerada automaticamente">
            <a:extLst>
              <a:ext uri="{FF2B5EF4-FFF2-40B4-BE49-F238E27FC236}">
                <a16:creationId xmlns:a16="http://schemas.microsoft.com/office/drawing/2014/main" id="{B8034A0F-D73E-9E34-54AC-31029E11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45883"/>
            <a:ext cx="2258424" cy="252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55D0ED1-A295-BDD0-AC5C-7161E3F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45883"/>
            <a:ext cx="3370769" cy="252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E45F75A-E4FA-5B6D-47C1-594FAEF0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145" y="3745883"/>
            <a:ext cx="336714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609345" y="2057400"/>
            <a:ext cx="10973309" cy="24609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Geomalha</a:t>
            </a:r>
            <a:r>
              <a:rPr lang="pt-BR" sz="2500" b="1" dirty="0">
                <a:latin typeface="Bahnschrift"/>
                <a:cs typeface="Bahnschrift"/>
              </a:rPr>
              <a:t> (GMA)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Um geossintético ou </a:t>
            </a:r>
            <a:r>
              <a:rPr lang="pt-BR" sz="2500" dirty="0" err="1">
                <a:latin typeface="Bahnschrift"/>
                <a:cs typeface="Bahnschrift"/>
              </a:rPr>
              <a:t>geonatural</a:t>
            </a:r>
            <a:r>
              <a:rPr lang="pt-BR" sz="2500" dirty="0">
                <a:latin typeface="Bahnschrift"/>
                <a:cs typeface="Bahnschrift"/>
              </a:rPr>
              <a:t> geralmente com uma estrutura tecida plana;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Grandes tamanhos de poros, que variam de vários milímetros a vários centímetros para uso principalmente em trabalhos de controle de erosão.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584AD5-F68C-67A3-3581-96726F47C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5345841"/>
            <a:ext cx="6540836" cy="13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4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GEOSSINTÉTICOS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762001" y="1752600"/>
            <a:ext cx="10134600" cy="29225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Do Geossintético ao Geotêxtil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Geossintéticos são um subconjunto de têxteis industriais ou têxteis técnicos;</a:t>
            </a: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Os têxteis industriais podem ser categorizados de acordo com a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forma</a:t>
            </a:r>
            <a:r>
              <a:rPr lang="pt-BR" sz="2500" dirty="0">
                <a:latin typeface="Bahnschrift"/>
                <a:cs typeface="Bahnschrift"/>
              </a:rPr>
              <a:t> e a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maneira</a:t>
            </a:r>
            <a:r>
              <a:rPr lang="pt-BR" sz="2500" dirty="0">
                <a:latin typeface="Bahnschrift"/>
                <a:cs typeface="Bahnschrift"/>
              </a:rPr>
              <a:t> como as estruturas têxteis são utilizadas (</a:t>
            </a:r>
            <a:r>
              <a:rPr lang="pt-BR" sz="2500" dirty="0" err="1">
                <a:latin typeface="Bahnschrift"/>
                <a:cs typeface="Bahnschrift"/>
              </a:rPr>
              <a:t>Kaswell</a:t>
            </a:r>
            <a:r>
              <a:rPr lang="pt-BR" sz="2500" dirty="0">
                <a:latin typeface="Bahnschrift"/>
                <a:cs typeface="Bahnschrift"/>
              </a:rPr>
              <a:t>, 1963):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C4C1159-86BC-374D-F01A-B283AD3B11C3}"/>
              </a:ext>
            </a:extLst>
          </p:cNvPr>
          <p:cNvSpPr txBox="1"/>
          <p:nvPr/>
        </p:nvSpPr>
        <p:spPr>
          <a:xfrm>
            <a:off x="1371600" y="4931654"/>
            <a:ext cx="6553200" cy="126829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500" dirty="0">
                <a:latin typeface="Bahnschrift SemiLight Condensed" panose="020B0502040204020203" pitchFamily="34" charset="0"/>
              </a:rPr>
              <a:t>Têxteis Industriais Compostos</a:t>
            </a:r>
          </a:p>
          <a:p>
            <a:pPr marL="354965" indent="-34290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500" dirty="0">
                <a:latin typeface="Bahnschrift SemiLight Condensed" panose="020B0502040204020203" pitchFamily="34" charset="0"/>
              </a:rPr>
              <a:t>Têxteis Industriais</a:t>
            </a:r>
          </a:p>
          <a:p>
            <a:pPr marL="354965" indent="-34290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500" dirty="0">
                <a:latin typeface="Bahnschrift SemiLight Condensed" panose="020B0502040204020203" pitchFamily="34" charset="0"/>
              </a:rPr>
              <a:t>Têxteis Industriais de Uso Direto</a:t>
            </a:r>
            <a:endParaRPr lang="pt-BR" sz="2500" dirty="0">
              <a:latin typeface="Bahnschrift SemiLight Condensed" panose="020B0502040204020203" pitchFamily="34" charset="0"/>
              <a:cs typeface="Bahnschrif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8E2214D-ACA6-B913-4BB4-97101A59C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3600" b="1" dirty="0" err="1">
                <a:latin typeface="Bahnschrift"/>
                <a:cs typeface="Bahnschrift"/>
              </a:rPr>
              <a:t>Geomalha</a:t>
            </a:r>
            <a:r>
              <a:rPr lang="pt-BR" sz="3600" b="1" dirty="0">
                <a:latin typeface="Bahnschrift"/>
                <a:cs typeface="Bahnschrift"/>
              </a:rPr>
              <a:t>  (GMA)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CA62A0-629C-4B6E-B1D7-2D99E101306B}"/>
              </a:ext>
            </a:extLst>
          </p:cNvPr>
          <p:cNvGrpSpPr/>
          <p:nvPr/>
        </p:nvGrpSpPr>
        <p:grpSpPr>
          <a:xfrm>
            <a:off x="2971800" y="1530488"/>
            <a:ext cx="5698067" cy="4725235"/>
            <a:chOff x="1600200" y="1530488"/>
            <a:chExt cx="5698067" cy="472523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5C8719F-B973-6E5E-B2F1-E7F6DA64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1530488"/>
              <a:ext cx="3124200" cy="2151368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7A6ED43-D9DA-5C18-F392-0139C52D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1530489"/>
              <a:ext cx="2573867" cy="2151368"/>
            </a:xfrm>
            <a:prstGeom prst="rect">
              <a:avLst/>
            </a:prstGeom>
          </p:spPr>
        </p:pic>
        <p:pic>
          <p:nvPicPr>
            <p:cNvPr id="18" name="Imagem 17" descr="Coral verde no fundo&#10;&#10;Descrição gerada automaticamente com confiança baixa">
              <a:extLst>
                <a:ext uri="{FF2B5EF4-FFF2-40B4-BE49-F238E27FC236}">
                  <a16:creationId xmlns:a16="http://schemas.microsoft.com/office/drawing/2014/main" id="{E35FBD47-E021-92D8-93C1-A9689AFD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3681856"/>
              <a:ext cx="2573867" cy="2573867"/>
            </a:xfrm>
            <a:prstGeom prst="rect">
              <a:avLst/>
            </a:prstGeom>
          </p:spPr>
        </p:pic>
        <p:pic>
          <p:nvPicPr>
            <p:cNvPr id="20" name="Imagem 19" descr="Uma imagem contendo toalha, deitado, tapete&#10;&#10;Descrição gerada automaticamente">
              <a:extLst>
                <a:ext uri="{FF2B5EF4-FFF2-40B4-BE49-F238E27FC236}">
                  <a16:creationId xmlns:a16="http://schemas.microsoft.com/office/drawing/2014/main" id="{3F9A2DDB-81C6-9839-1AE9-5C151B4D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672331"/>
              <a:ext cx="3124199" cy="2573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7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2209800"/>
            <a:ext cx="10973309" cy="2160848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Geotira</a:t>
            </a:r>
            <a:r>
              <a:rPr lang="pt-BR" sz="2500" b="1" dirty="0">
                <a:latin typeface="Bahnschrift"/>
                <a:cs typeface="Bahnschrift"/>
              </a:rPr>
              <a:t> - “</a:t>
            </a:r>
            <a:r>
              <a:rPr lang="pt-BR" sz="2500" b="1" i="1" dirty="0" err="1">
                <a:latin typeface="Bahnschrift"/>
                <a:cs typeface="Bahnschrift"/>
              </a:rPr>
              <a:t>Geo-strip</a:t>
            </a:r>
            <a:r>
              <a:rPr lang="pt-BR" sz="2500" b="1" i="1" dirty="0">
                <a:latin typeface="Bahnschrift"/>
                <a:cs typeface="Bahnschrift"/>
              </a:rPr>
              <a:t>”</a:t>
            </a:r>
            <a:r>
              <a:rPr lang="pt-BR" sz="2500" b="1" dirty="0">
                <a:latin typeface="Bahnschrift"/>
                <a:cs typeface="Bahnschrift"/>
              </a:rPr>
              <a:t> (GST)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Produto em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forma de tira, </a:t>
            </a:r>
            <a:r>
              <a:rPr lang="pt-BR" sz="2500" dirty="0">
                <a:latin typeface="Bahnschrift"/>
                <a:cs typeface="Bahnschrift"/>
              </a:rPr>
              <a:t>com função predominantemente de reforço.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Largura inferior a 200 mm;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Utilizado em contato com o solo ou outro material de construção.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1379C30D-DFFD-6C86-996F-0DA16EE6B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25727"/>
            <a:ext cx="6540836" cy="13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8E2214D-ACA6-B913-4BB4-97101A59C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3600" b="1" dirty="0" err="1">
                <a:latin typeface="Bahnschrift"/>
                <a:cs typeface="Bahnschrift"/>
              </a:rPr>
              <a:t>Geotira</a:t>
            </a:r>
            <a:r>
              <a:rPr lang="pt-BR" sz="3600" b="1" dirty="0">
                <a:latin typeface="Bahnschrift"/>
                <a:cs typeface="Bahnschrift"/>
              </a:rPr>
              <a:t> “</a:t>
            </a:r>
            <a:r>
              <a:rPr lang="pt-BR" sz="3600" b="1" i="1" dirty="0" err="1">
                <a:latin typeface="Bahnschrift"/>
                <a:cs typeface="Bahnschrift"/>
              </a:rPr>
              <a:t>Geo-strip</a:t>
            </a:r>
            <a:r>
              <a:rPr lang="pt-BR" sz="3600" b="1" i="1" dirty="0">
                <a:latin typeface="Bahnschrift"/>
                <a:cs typeface="Bahnschrift"/>
              </a:rPr>
              <a:t>”</a:t>
            </a:r>
            <a:r>
              <a:rPr lang="pt-BR" sz="3600" b="1" dirty="0">
                <a:latin typeface="Bahnschrift"/>
                <a:cs typeface="Bahnschrift"/>
              </a:rPr>
              <a:t> (GST)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2CFEC1-66CA-8219-7090-35BD8FBAB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00200" y="2122706"/>
            <a:ext cx="5632001" cy="2613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873AD8-1A1F-7BFD-CC3A-F58B5D993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121693"/>
            <a:ext cx="3398996" cy="2614613"/>
          </a:xfrm>
          <a:prstGeom prst="rect">
            <a:avLst/>
          </a:prstGeom>
        </p:spPr>
      </p:pic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6E2869C2-601B-0347-B464-8628246EB1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0" y="5334000"/>
            <a:ext cx="6540836" cy="13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–DEFINIÇÃO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752600"/>
            <a:ext cx="10125075" cy="169148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Têxteis Industriais de Uso Direto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São estruturas têxteis fabricadas ou incorporadas diretamente nos produtos acabados.</a:t>
            </a:r>
          </a:p>
        </p:txBody>
      </p:sp>
      <p:pic>
        <p:nvPicPr>
          <p:cNvPr id="6" name="Imagem 5" descr="Uma imagem contendo toalha, deitado, tapete&#10;&#10;Descrição gerada automaticamente">
            <a:extLst>
              <a:ext uri="{FF2B5EF4-FFF2-40B4-BE49-F238E27FC236}">
                <a16:creationId xmlns:a16="http://schemas.microsoft.com/office/drawing/2014/main" id="{871F5B41-886D-2D8B-E2B6-47995C5D2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21" y="3843134"/>
            <a:ext cx="2438400" cy="2438400"/>
          </a:xfrm>
          <a:prstGeom prst="rect">
            <a:avLst/>
          </a:prstGeom>
        </p:spPr>
      </p:pic>
      <p:pic>
        <p:nvPicPr>
          <p:cNvPr id="8" name="Imagem 7" descr="Uma imagem contendo pessoa, edifício, bolo, mulher&#10;&#10;Descrição gerada automaticamente">
            <a:extLst>
              <a:ext uri="{FF2B5EF4-FFF2-40B4-BE49-F238E27FC236}">
                <a16:creationId xmlns:a16="http://schemas.microsoft.com/office/drawing/2014/main" id="{75C93E73-B448-BDA5-F33B-B11DD5402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23" y="3843734"/>
            <a:ext cx="2437200" cy="2437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761751-9ACD-E42D-2103-A79511C47C89}"/>
              </a:ext>
            </a:extLst>
          </p:cNvPr>
          <p:cNvSpPr txBox="1"/>
          <p:nvPr/>
        </p:nvSpPr>
        <p:spPr>
          <a:xfrm>
            <a:off x="3276600" y="3440668"/>
            <a:ext cx="207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b="1" dirty="0" err="1">
                <a:latin typeface="Bahnschrift Condensed" panose="020B0502040204020203" pitchFamily="34" charset="0"/>
                <a:cs typeface="Bahnschrift"/>
              </a:rPr>
              <a:t>Biomalha</a:t>
            </a:r>
            <a:endParaRPr lang="pt-BR" sz="1800" b="1" dirty="0">
              <a:latin typeface="Bahnschrift Condensed" panose="020B0502040204020203" pitchFamily="34" charset="0"/>
              <a:cs typeface="Bahnschrif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8EE47B-68B8-B6BA-88CD-BA1715A2F6EF}"/>
              </a:ext>
            </a:extLst>
          </p:cNvPr>
          <p:cNvSpPr txBox="1"/>
          <p:nvPr/>
        </p:nvSpPr>
        <p:spPr>
          <a:xfrm>
            <a:off x="5857873" y="3440668"/>
            <a:ext cx="207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b="1" dirty="0" err="1">
                <a:latin typeface="Bahnschrift Condensed" panose="020B0502040204020203" pitchFamily="34" charset="0"/>
                <a:cs typeface="Bahnschrift"/>
              </a:rPr>
              <a:t>Geocélula</a:t>
            </a:r>
            <a:endParaRPr lang="pt-BR" sz="1800" b="1" dirty="0">
              <a:latin typeface="Bahnschrift Condensed" panose="020B0502040204020203" pitchFamily="34" charset="0"/>
              <a:cs typeface="Bahnschrift"/>
            </a:endParaRPr>
          </a:p>
        </p:txBody>
      </p:sp>
      <p:pic>
        <p:nvPicPr>
          <p:cNvPr id="12" name="Imagem 11" descr="Uma imagem contendo ao ar livre, edifício, voando, pipa&#10;&#10;Descrição gerada automaticamente">
            <a:extLst>
              <a:ext uri="{FF2B5EF4-FFF2-40B4-BE49-F238E27FC236}">
                <a16:creationId xmlns:a16="http://schemas.microsoft.com/office/drawing/2014/main" id="{B82400BD-C29F-4816-B2F1-90811EAF57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3843134"/>
            <a:ext cx="2438400" cy="24384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850007-394C-3C73-1C96-AAFFED6C779F}"/>
              </a:ext>
            </a:extLst>
          </p:cNvPr>
          <p:cNvSpPr txBox="1"/>
          <p:nvPr/>
        </p:nvSpPr>
        <p:spPr>
          <a:xfrm>
            <a:off x="8590354" y="3440668"/>
            <a:ext cx="207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b="1" dirty="0" err="1">
                <a:latin typeface="Bahnschrift Condensed" panose="020B0502040204020203" pitchFamily="34" charset="0"/>
                <a:cs typeface="Bahnschrift"/>
              </a:rPr>
              <a:t>Biomanta</a:t>
            </a:r>
            <a:endParaRPr lang="pt-BR" sz="1800" b="1" dirty="0">
              <a:latin typeface="Bahnschrift Condensed" panose="020B0502040204020203" pitchFamily="34" charset="0"/>
              <a:cs typeface="Bahnschrift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4C3846A-4E5D-755A-B3D1-3A7289533911}"/>
              </a:ext>
            </a:extLst>
          </p:cNvPr>
          <p:cNvSpPr txBox="1"/>
          <p:nvPr/>
        </p:nvSpPr>
        <p:spPr>
          <a:xfrm>
            <a:off x="771526" y="4397740"/>
            <a:ext cx="1779016" cy="4219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Exemplos:</a:t>
            </a:r>
          </a:p>
        </p:txBody>
      </p:sp>
    </p:spTree>
    <p:extLst>
      <p:ext uri="{BB962C8B-B14F-4D97-AF65-F5344CB8AC3E}">
        <p14:creationId xmlns:p14="http://schemas.microsoft.com/office/powerpoint/2010/main" val="363270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C1B78A-D145-8603-AE91-20719F738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48" y="91222"/>
            <a:ext cx="8961704" cy="66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–DEFINIÇÃO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762001" y="1752600"/>
            <a:ext cx="10134600" cy="2422458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Definição Geotêxteis (GT)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Material têxtil plano, permeável e à base de 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polímeros</a:t>
            </a:r>
            <a:r>
              <a:rPr lang="pt-BR" sz="2500" dirty="0">
                <a:latin typeface="Bahnschrift"/>
                <a:cs typeface="Bahnschrift"/>
              </a:rPr>
              <a:t> (natural ou sintético), podendo ser tecido, não tecido ou tricotado, utilizado em</a:t>
            </a:r>
            <a:r>
              <a:rPr lang="pt-BR" sz="2500" b="1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ahnschrift"/>
                <a:cs typeface="Bahnschrift"/>
              </a:rPr>
              <a:t> contato com o solo</a:t>
            </a:r>
            <a:r>
              <a:rPr lang="pt-BR" sz="2500" dirty="0">
                <a:latin typeface="Bahnschrift"/>
                <a:cs typeface="Bahnschrift"/>
              </a:rPr>
              <a:t> ou outros materiais em aplicações de engenharia geotécnica.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523B12-AB42-20C9-3D14-791AE9D02594}"/>
              </a:ext>
            </a:extLst>
          </p:cNvPr>
          <p:cNvSpPr txBox="1"/>
          <p:nvPr/>
        </p:nvSpPr>
        <p:spPr>
          <a:xfrm>
            <a:off x="9906000" y="6219000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Frank (2004)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1BAC615F-663A-3C7C-6459-3D8CC54517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0" y="4495800"/>
              <a:ext cx="3947899" cy="2220693"/>
            </p:xfrm>
            <a:graphic>
              <a:graphicData uri="http://schemas.microsoft.com/office/powerpoint/2016/slidezoom">
                <pslz:sldZm>
                  <pslz:sldZmObj sldId="295" cId="3570043217">
                    <pslz:zmPr id="{B4027C6D-035D-4EB6-BFF0-1CB0CA6F364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47899" cy="22206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extLst>
                  <a:ext uri="{FF2B5EF4-FFF2-40B4-BE49-F238E27FC236}">
                    <a16:creationId xmlns:a16="http://schemas.microsoft.com/office/drawing/2014/main" id="{1BAC615F-663A-3C7C-6459-3D8CC5451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4495800"/>
                <a:ext cx="3947899" cy="22206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5AEA469B-6EAB-F702-ACB8-0CC7A633B402}"/>
              </a:ext>
            </a:extLst>
          </p:cNvPr>
          <p:cNvSpPr txBox="1"/>
          <p:nvPr/>
        </p:nvSpPr>
        <p:spPr>
          <a:xfrm>
            <a:off x="2354949" y="403559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b="1" dirty="0">
                <a:latin typeface="Bahnschrift Condensed" panose="020B0502040204020203" pitchFamily="34" charset="0"/>
                <a:cs typeface="Bahnschrift"/>
              </a:rPr>
              <a:t>Aterro sanitário</a:t>
            </a:r>
            <a:endParaRPr lang="pt-BR" sz="1800" b="1" dirty="0">
              <a:latin typeface="Bahnschrift Condensed" panose="020B0502040204020203" pitchFamily="34" charset="0"/>
              <a:cs typeface="Bahnschrif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58B3E4-EC10-2731-6D95-180DBCBF0BE7}"/>
              </a:ext>
            </a:extLst>
          </p:cNvPr>
          <p:cNvSpPr txBox="1"/>
          <p:nvPr/>
        </p:nvSpPr>
        <p:spPr>
          <a:xfrm>
            <a:off x="6574524" y="4126468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b="1" dirty="0">
                <a:latin typeface="Bahnschrift Condensed" panose="020B0502040204020203" pitchFamily="34" charset="0"/>
                <a:cs typeface="Bahnschrift"/>
              </a:rPr>
              <a:t>Estruturas Têxteis</a:t>
            </a:r>
            <a:endParaRPr lang="pt-BR" sz="1800" b="1" dirty="0">
              <a:latin typeface="Bahnschrift Condensed" panose="020B0502040204020203" pitchFamily="34" charset="0"/>
              <a:cs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48426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71995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–FUNÇÕES</a:t>
            </a:r>
            <a:endParaRPr spc="520" dirty="0"/>
          </a:p>
        </p:txBody>
      </p:sp>
      <p:sp>
        <p:nvSpPr>
          <p:cNvPr id="3" name="object 3"/>
          <p:cNvSpPr txBox="1"/>
          <p:nvPr/>
        </p:nvSpPr>
        <p:spPr>
          <a:xfrm>
            <a:off x="609345" y="2133600"/>
            <a:ext cx="10973309" cy="421910"/>
          </a:xfrm>
          <a:prstGeom prst="rect">
            <a:avLst/>
          </a:prstGeom>
        </p:spPr>
        <p:txBody>
          <a:bodyPr vert="horz" wrap="square" lIns="0" tIns="36830" rIns="0" bIns="0" numCol="1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Desempenha várias funções entre as quais destacam-se: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523B12-AB42-20C9-3D14-791AE9D02594}"/>
              </a:ext>
            </a:extLst>
          </p:cNvPr>
          <p:cNvSpPr txBox="1"/>
          <p:nvPr/>
        </p:nvSpPr>
        <p:spPr>
          <a:xfrm>
            <a:off x="10134600" y="589583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Referências: </a:t>
            </a:r>
          </a:p>
          <a:p>
            <a:r>
              <a:rPr lang="pt-BR" sz="1200" b="1" dirty="0"/>
              <a:t>NBR 125553:2003 </a:t>
            </a:r>
          </a:p>
          <a:p>
            <a:r>
              <a:rPr lang="pt-BR" sz="1200" b="1" dirty="0"/>
              <a:t>NBR ISO – 10318:2013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EF6D693-8961-11E5-5968-CE4AFAF6A50B}"/>
              </a:ext>
            </a:extLst>
          </p:cNvPr>
          <p:cNvSpPr txBox="1"/>
          <p:nvPr/>
        </p:nvSpPr>
        <p:spPr>
          <a:xfrm>
            <a:off x="609345" y="2867660"/>
            <a:ext cx="9147672" cy="2961067"/>
          </a:xfrm>
          <a:prstGeom prst="rect">
            <a:avLst/>
          </a:prstGeom>
        </p:spPr>
        <p:txBody>
          <a:bodyPr vert="horz" wrap="square" lIns="0" tIns="36830" rIns="0" bIns="0" numCol="1" rtlCol="0">
            <a:spAutoFit/>
          </a:bodyPr>
          <a:lstStyle/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Reforço;</a:t>
            </a:r>
          </a:p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Infiltração; </a:t>
            </a:r>
          </a:p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drenagem proteção; </a:t>
            </a:r>
          </a:p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Separação;</a:t>
            </a:r>
          </a:p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impermeabilização </a:t>
            </a:r>
          </a:p>
          <a:p>
            <a:pPr marL="215265" lvl="1" indent="-203200"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Controle de erosão </a:t>
            </a:r>
          </a:p>
          <a:p>
            <a:pPr marL="12065" lvl="1"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superficial (laminar);</a:t>
            </a:r>
          </a:p>
        </p:txBody>
      </p:sp>
      <p:pic>
        <p:nvPicPr>
          <p:cNvPr id="9" name="Imagem 8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694620D1-AC5C-3DFC-14C8-4967DD62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21" y="2640411"/>
            <a:ext cx="3451501" cy="3074589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6885FAB7-111E-973F-401F-29CA2B172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2640411"/>
            <a:ext cx="4127277" cy="30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0" y="2209800"/>
            <a:ext cx="10973309" cy="211468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 err="1">
                <a:latin typeface="Bahnschrift"/>
                <a:cs typeface="Bahnschrift"/>
              </a:rPr>
              <a:t>Geocélula</a:t>
            </a:r>
            <a:r>
              <a:rPr lang="pt-BR" sz="2500" b="1" dirty="0">
                <a:latin typeface="Bahnschrift"/>
                <a:cs typeface="Bahnschrift"/>
              </a:rPr>
              <a:t> </a:t>
            </a:r>
            <a:r>
              <a:rPr lang="pt-BR" sz="2500" b="1" i="1" dirty="0">
                <a:latin typeface="Bahnschrift"/>
                <a:cs typeface="Bahnschrift"/>
              </a:rPr>
              <a:t>“</a:t>
            </a:r>
            <a:r>
              <a:rPr lang="pt-BR" sz="2500" b="1" i="1" dirty="0" err="1">
                <a:latin typeface="Bahnschrift"/>
                <a:cs typeface="Bahnschrift"/>
              </a:rPr>
              <a:t>Geocell</a:t>
            </a:r>
            <a:r>
              <a:rPr lang="pt-BR" sz="2500" b="1" i="1" dirty="0">
                <a:latin typeface="Bahnschrift"/>
                <a:cs typeface="Bahnschrift"/>
              </a:rPr>
              <a:t>”</a:t>
            </a:r>
            <a:r>
              <a:rPr lang="pt-BR" sz="2500" b="1" dirty="0">
                <a:latin typeface="Bahnschrift"/>
                <a:cs typeface="Bahnschrift"/>
              </a:rPr>
              <a:t> (GCE)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Estrutura tridimensional, permeável;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Em forma de casa de abelha ou similar;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Produzidas a partir de tiras de geossintéticos ligadas entre si.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9A1B80-20CC-DB46-D2A9-EBB5B3286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300" y="4851170"/>
            <a:ext cx="6537661" cy="13678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818EADB8-9EDD-6030-238B-827E438D2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</p:spTree>
    <p:extLst>
      <p:ext uri="{BB962C8B-B14F-4D97-AF65-F5344CB8AC3E}">
        <p14:creationId xmlns:p14="http://schemas.microsoft.com/office/powerpoint/2010/main" val="216918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r>
              <a:rPr lang="pt-BR" sz="3600" b="1" dirty="0" err="1">
                <a:latin typeface="Bahnschrift"/>
                <a:cs typeface="Bahnschrift"/>
              </a:rPr>
              <a:t>Geocélula</a:t>
            </a:r>
            <a:r>
              <a:rPr lang="pt-BR" sz="3600" b="1" dirty="0">
                <a:latin typeface="Bahnschrift"/>
                <a:cs typeface="Bahnschrift"/>
              </a:rPr>
              <a:t> “</a:t>
            </a:r>
            <a:r>
              <a:rPr lang="pt-BR" sz="3600" b="1" i="1" dirty="0" err="1">
                <a:latin typeface="Bahnschrift"/>
                <a:cs typeface="Bahnschrift"/>
              </a:rPr>
              <a:t>Geocell</a:t>
            </a:r>
            <a:r>
              <a:rPr lang="pt-BR" sz="3600" b="1" dirty="0">
                <a:latin typeface="Bahnschrift"/>
                <a:cs typeface="Bahnschrift"/>
              </a:rPr>
              <a:t>” (GCE)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169DE5-97E6-AA22-9D84-D5C09980FAF2}"/>
              </a:ext>
            </a:extLst>
          </p:cNvPr>
          <p:cNvSpPr txBox="1"/>
          <p:nvPr/>
        </p:nvSpPr>
        <p:spPr>
          <a:xfrm>
            <a:off x="9220200" y="6255723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9A1B80-20CC-DB46-D2A9-EBB5B3286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300" y="4851170"/>
            <a:ext cx="6537661" cy="1367830"/>
          </a:xfrm>
          <a:prstGeom prst="rect">
            <a:avLst/>
          </a:prstGeom>
        </p:spPr>
      </p:pic>
      <p:pic>
        <p:nvPicPr>
          <p:cNvPr id="7" name="Imagem 6" descr="Uma imagem contendo ao ar livre, edifício, tapete, pequeno&#10;&#10;Descrição gerada automaticamente">
            <a:extLst>
              <a:ext uri="{FF2B5EF4-FFF2-40B4-BE49-F238E27FC236}">
                <a16:creationId xmlns:a16="http://schemas.microsoft.com/office/drawing/2014/main" id="{BDE72B76-8655-50EB-12B3-A66FB34D7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21693"/>
            <a:ext cx="4648200" cy="2614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4CB5F-7CCE-3B13-6D58-84923B6F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272" y="2113181"/>
            <a:ext cx="4595878" cy="26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345" y="2057400"/>
            <a:ext cx="10973309" cy="2499402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b="1" dirty="0">
                <a:latin typeface="Bahnschrift"/>
                <a:cs typeface="Bahnschrift"/>
              </a:rPr>
              <a:t>Geotêxtil Tipo </a:t>
            </a:r>
            <a:r>
              <a:rPr lang="pt-BR" sz="2500" b="1" dirty="0" err="1">
                <a:latin typeface="Bahnschrift"/>
                <a:cs typeface="Bahnschrift"/>
              </a:rPr>
              <a:t>Geogrelha</a:t>
            </a:r>
            <a:r>
              <a:rPr lang="pt-BR" sz="2500" b="1" dirty="0">
                <a:latin typeface="Bahnschrift"/>
                <a:cs typeface="Bahnschrift"/>
              </a:rPr>
              <a:t> (GGR)</a:t>
            </a:r>
          </a:p>
          <a:p>
            <a:pPr marL="12065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tabLst>
                <a:tab pos="215900" algn="l"/>
              </a:tabLst>
            </a:pPr>
            <a:endParaRPr lang="pt-BR" sz="2500" dirty="0">
              <a:latin typeface="Bahnschrift"/>
              <a:cs typeface="Bahnschrift"/>
            </a:endParaRP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Estrutura </a:t>
            </a:r>
            <a:r>
              <a:rPr lang="pt-BR" sz="2500" b="1" dirty="0">
                <a:effectLst>
                  <a:glow rad="101600">
                    <a:srgbClr val="FFFF00">
                      <a:alpha val="90000"/>
                    </a:srgbClr>
                  </a:glow>
                </a:effectLst>
                <a:latin typeface="Bahnschrift"/>
                <a:cs typeface="Bahnschrift"/>
              </a:rPr>
              <a:t>planar</a:t>
            </a:r>
            <a:r>
              <a:rPr lang="pt-BR" sz="2500" dirty="0">
                <a:latin typeface="Bahnschrift"/>
                <a:cs typeface="Bahnschrift"/>
              </a:rPr>
              <a:t> constituída por uma malha aberta e regular;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Constituída com elementos resistentes à tração que podem ser unidos por extrusão, solda ou entrelaçamento;</a:t>
            </a:r>
          </a:p>
          <a:p>
            <a:pPr marL="215265" indent="-203200">
              <a:lnSpc>
                <a:spcPct val="100000"/>
              </a:lnSpc>
              <a:spcBef>
                <a:spcPts val="290"/>
              </a:spcBef>
              <a:buClr>
                <a:srgbClr val="1CACE3"/>
              </a:buClr>
              <a:buFont typeface="Wingdings"/>
              <a:buChar char=""/>
              <a:tabLst>
                <a:tab pos="215900" algn="l"/>
              </a:tabLst>
            </a:pPr>
            <a:r>
              <a:rPr lang="pt-BR" sz="2500" dirty="0">
                <a:latin typeface="Bahnschrift"/>
                <a:cs typeface="Bahnschrift"/>
              </a:rPr>
              <a:t>Suas </a:t>
            </a:r>
            <a:r>
              <a:rPr lang="pt-BR" sz="2500" b="1" dirty="0">
                <a:effectLst>
                  <a:glow rad="101600">
                    <a:srgbClr val="FFFF00">
                      <a:alpha val="90000"/>
                    </a:srgbClr>
                  </a:glow>
                </a:effectLst>
                <a:latin typeface="Bahnschrift"/>
                <a:cs typeface="Bahnschrift"/>
              </a:rPr>
              <a:t>aberturas são maiores que os elementos </a:t>
            </a:r>
            <a:r>
              <a:rPr lang="pt-BR" sz="2500" b="1" dirty="0">
                <a:effectLst>
                  <a:glow rad="127000">
                    <a:srgbClr val="FFFF00"/>
                  </a:glow>
                </a:effectLst>
                <a:latin typeface="Bahnschrift"/>
                <a:cs typeface="Bahnschrift"/>
              </a:rPr>
              <a:t>constituintes</a:t>
            </a:r>
            <a:r>
              <a:rPr lang="pt-BR" sz="2500" dirty="0">
                <a:latin typeface="Bahnschrift"/>
                <a:cs typeface="Bahnschrift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1E8981-CC04-38C9-ECD6-970D0BCF095C}"/>
              </a:ext>
            </a:extLst>
          </p:cNvPr>
          <p:cNvSpPr txBox="1"/>
          <p:nvPr/>
        </p:nvSpPr>
        <p:spPr>
          <a:xfrm>
            <a:off x="9220200" y="6400800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Referência: NBR ISO – 10318:2013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E5FFC9-E61A-BD0B-2CBB-99566CC847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5012204"/>
            <a:ext cx="6537661" cy="13678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43E79895-3404-5B81-53C0-CE761D9BC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984" y="639000"/>
            <a:ext cx="10416032" cy="714555"/>
          </a:xfrm>
          <a:prstGeom prst="rect">
            <a:avLst/>
          </a:prstGeom>
        </p:spPr>
        <p:txBody>
          <a:bodyPr vert="horz" wrap="square" lIns="0" tIns="1590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110" dirty="0"/>
              <a:t>GEOTEXTIL – TIPOS POR ESTRUTURA</a:t>
            </a:r>
            <a:endParaRPr spc="520" dirty="0"/>
          </a:p>
        </p:txBody>
      </p:sp>
    </p:spTree>
    <p:extLst>
      <p:ext uri="{BB962C8B-B14F-4D97-AF65-F5344CB8AC3E}">
        <p14:creationId xmlns:p14="http://schemas.microsoft.com/office/powerpoint/2010/main" val="332655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2318</TotalTime>
  <Words>719</Words>
  <Application>Microsoft Office PowerPoint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Aptos</vt:lpstr>
      <vt:lpstr>Arial</vt:lpstr>
      <vt:lpstr>Bahnschrift</vt:lpstr>
      <vt:lpstr>Bahnschrift Condensed</vt:lpstr>
      <vt:lpstr>Bahnschrift SemiLight Condensed</vt:lpstr>
      <vt:lpstr>Calibri</vt:lpstr>
      <vt:lpstr>Tw Cen MT</vt:lpstr>
      <vt:lpstr>Tw Cen MT Condensed</vt:lpstr>
      <vt:lpstr>Wingdings</vt:lpstr>
      <vt:lpstr>Office Theme</vt:lpstr>
      <vt:lpstr>Apresentação do PowerPoint</vt:lpstr>
      <vt:lpstr>GEOSSINTÉTICOS</vt:lpstr>
      <vt:lpstr>GEOTEXTIL –DEFINIÇÃO</vt:lpstr>
      <vt:lpstr>Apresentação do PowerPoint</vt:lpstr>
      <vt:lpstr>GEOTEXTIL –DEFINIÇÃO</vt:lpstr>
      <vt:lpstr>GEOTEXTIL –FUNÇÕES</vt:lpstr>
      <vt:lpstr>GEOTEXTIL – TIPOS POR ESTRUTURA</vt:lpstr>
      <vt:lpstr>Geocélula “Geocell” (GCE)</vt:lpstr>
      <vt:lpstr>GEOTEXTIL – TIPOS POR ESTRUTURA</vt:lpstr>
      <vt:lpstr>Geotêxtil Tipo Geogrelha (GGR)</vt:lpstr>
      <vt:lpstr>GEOTEXTIL – TIPOS POR ESTRUTURA</vt:lpstr>
      <vt:lpstr>GEOTEXTIL – TIPOS POR ESTRUTURA</vt:lpstr>
      <vt:lpstr>GEOTEXTIL – TIPOS POR ESTRUTURA</vt:lpstr>
      <vt:lpstr>GEOTEXTIL – TIPOS POR ESTRUTURA</vt:lpstr>
      <vt:lpstr>GEOTEXTIL – TIPOS POR ESTRUTURA</vt:lpstr>
      <vt:lpstr>Geomanta  (GBL)</vt:lpstr>
      <vt:lpstr>GEOTEXTIL – TIPOS POR ESTRUTURA</vt:lpstr>
      <vt:lpstr>GEOTEXTIL – TIPOS POR ESTRUTURA</vt:lpstr>
      <vt:lpstr>GEOTEXTIL – TIPOS POR ESTRUTURA</vt:lpstr>
      <vt:lpstr>Geomalha  (GMA)</vt:lpstr>
      <vt:lpstr>GEOTEXTIL – TIPOS POR ESTRUTURA</vt:lpstr>
      <vt:lpstr>Geotira “Geo-strip” (GST)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Vidal Santos</dc:creator>
  <cp:lastModifiedBy>Luiz Diego Vidal Santos</cp:lastModifiedBy>
  <cp:revision>6</cp:revision>
  <dcterms:created xsi:type="dcterms:W3CDTF">2023-02-02T17:12:48Z</dcterms:created>
  <dcterms:modified xsi:type="dcterms:W3CDTF">2024-12-01T16:59:22Z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2021-08-03T00:00:00Z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2023-02-02T00:00:00Z</vt:filetime>
  </property>
  <property fmtid="{D5CDD505-2E9C-101B-9397-08002B2CF9AE}" pid="5" name="Producer">
    <vt:lpwstr>Microsoft® PowerPoint® para Microsoft 365</vt:lpwstr>
  </property>
</Properties>
</file>